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2" r:id="rId2"/>
    <p:sldId id="284" r:id="rId3"/>
    <p:sldId id="285" r:id="rId4"/>
    <p:sldId id="286" r:id="rId5"/>
    <p:sldId id="267" r:id="rId6"/>
    <p:sldId id="256" r:id="rId7"/>
    <p:sldId id="259" r:id="rId8"/>
    <p:sldId id="271" r:id="rId9"/>
    <p:sldId id="269" r:id="rId10"/>
    <p:sldId id="261" r:id="rId11"/>
    <p:sldId id="270" r:id="rId12"/>
    <p:sldId id="272" r:id="rId13"/>
    <p:sldId id="262" r:id="rId14"/>
    <p:sldId id="274" r:id="rId15"/>
    <p:sldId id="288" r:id="rId16"/>
    <p:sldId id="287" r:id="rId17"/>
    <p:sldId id="273" r:id="rId18"/>
    <p:sldId id="260" r:id="rId19"/>
    <p:sldId id="275" r:id="rId20"/>
    <p:sldId id="276" r:id="rId21"/>
    <p:sldId id="257" r:id="rId22"/>
    <p:sldId id="265" r:id="rId23"/>
    <p:sldId id="268" r:id="rId24"/>
    <p:sldId id="264" r:id="rId25"/>
    <p:sldId id="277" r:id="rId26"/>
    <p:sldId id="278" r:id="rId27"/>
    <p:sldId id="266" r:id="rId28"/>
    <p:sldId id="280" r:id="rId29"/>
    <p:sldId id="281" r:id="rId30"/>
    <p:sldId id="289" r:id="rId31"/>
    <p:sldId id="290" r:id="rId32"/>
    <p:sldId id="263" r:id="rId33"/>
    <p:sldId id="282" r:id="rId34"/>
    <p:sldId id="283" r:id="rId35"/>
    <p:sldId id="291" r:id="rId3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8" autoAdjust="0"/>
    <p:restoredTop sz="94624" autoAdjust="0"/>
  </p:normalViewPr>
  <p:slideViewPr>
    <p:cSldViewPr>
      <p:cViewPr>
        <p:scale>
          <a:sx n="94" d="100"/>
          <a:sy n="94" d="100"/>
        </p:scale>
        <p:origin x="-840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110A6-AD45-41CB-8E1B-734BBFD4A620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D4B70-0D80-4159-AED9-8F083C202BD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491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1D4B70-0D80-4159-AED9-8F083C202BDB}" type="slidenum">
              <a:rPr lang="it-IT" smtClean="0"/>
              <a:pPr/>
              <a:t>24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8CD7D-63D6-4F8B-B802-722D28FB0FFA}" type="datetimeFigureOut">
              <a:rPr lang="it-IT" smtClean="0"/>
              <a:pPr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997EDD-5127-4865-BA1B-AD68118A4D6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FF00"/>
                </a:solidFill>
                <a:latin typeface="Bradley Hand ITC" pitchFamily="66" charset="0"/>
              </a:rPr>
              <a:t>VARESE</a:t>
            </a:r>
            <a:br>
              <a:rPr lang="it-IT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dirty="0" smtClean="0">
                <a:solidFill>
                  <a:srgbClr val="FFFF00"/>
                </a:solidFill>
                <a:latin typeface="Bradley Hand ITC" pitchFamily="66" charset="0"/>
              </a:rPr>
              <a:t>13 OTTOBRE 2015</a:t>
            </a:r>
            <a:endParaRPr lang="it-IT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946647"/>
          </a:xfrm>
        </p:spPr>
        <p:txBody>
          <a:bodyPr/>
          <a:lstStyle/>
          <a:p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DIGNITA’ UMANA</a:t>
            </a:r>
            <a:endParaRPr lang="it-IT" b="1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Autofit/>
          </a:bodyPr>
          <a:lstStyle/>
          <a:p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ART 12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LA 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LIBERTA' PERSONALE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E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'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INVIOLABILE</a:t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ART 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15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LA 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LIBERTA'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E 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LA SEGRETEZZA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DELLA 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CORRISPONDENZA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E </a:t>
            </a:r>
            <a:r>
              <a:rPr lang="it-IT" sz="3200" b="1" dirty="0" err="1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 OGNI ALTRA FORMA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COMUNICAZIONE </a:t>
            </a: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200" b="1" dirty="0" smtClean="0">
                <a:solidFill>
                  <a:srgbClr val="FFFF00"/>
                </a:solidFill>
                <a:latin typeface="Bradley Hand ITC" pitchFamily="66" charset="0"/>
              </a:rPr>
              <a:t>SONO </a:t>
            </a:r>
            <a:r>
              <a:rPr lang="it-IT" sz="3200" b="1" dirty="0">
                <a:solidFill>
                  <a:srgbClr val="FFFF00"/>
                </a:solidFill>
                <a:latin typeface="Bradley Hand ITC" pitchFamily="66" charset="0"/>
              </a:rPr>
              <a:t>INVIOLABILI.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ART 11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L'ITALIA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RIPUDIA LA GUERRA COME STRUMENTO </a:t>
            </a:r>
            <a:r>
              <a:rPr lang="it-IT" b="1" dirty="0" err="1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 OFFESA ALLA LIBERTÀ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DEGLI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ALTRI POPOLI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E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COME MEZZO </a:t>
            </a:r>
            <a:r>
              <a:rPr lang="it-IT" b="1" dirty="0" err="1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 RISOLUZIONE DELLE CONTROVERSIE INTERNAZIONALI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Art 27</a:t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LE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PENE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NON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POSSONO CONSISTERE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IN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TRATTAMENTI CONTRARI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AL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SENSO </a:t>
            </a:r>
            <a:r>
              <a:rPr lang="it-IT" b="1" dirty="0" err="1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 UMANITA'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E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DEVONO TENDERE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ALLA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RIEDUCAZIONE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DEL CONDANNATO</a:t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NON E’ AMMESSA </a:t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LA PENA </a:t>
            </a:r>
            <a:r>
              <a:rPr lang="it-IT" b="1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 MORTE.</a:t>
            </a:r>
            <a:endParaRPr lang="it-IT" b="1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ART. 21</a:t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T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UTTI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HANNO DIRITTO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MANIFESTARE LIBERAMENTE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IL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PROPRIO PENSIERO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CON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LA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PAROLA,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LO SCRITTO </a:t>
            </a:r>
            <a:br>
              <a:rPr lang="it-IT" b="1" dirty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E OGNI ALTRO MEZZO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DIFFUSIONE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9323"/>
            <a:ext cx="237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Barbara-d'Urso-gaff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3700" y="2276872"/>
            <a:ext cx="8596773" cy="2808312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LeggeInizPop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9176" y="1910556"/>
            <a:ext cx="7105651" cy="3905250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946647"/>
          </a:xfrm>
        </p:spPr>
        <p:txBody>
          <a:bodyPr/>
          <a:lstStyle/>
          <a:p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SENSO DELLE ISTITUZIONI</a:t>
            </a:r>
            <a:endParaRPr lang="it-IT" b="1" dirty="0">
              <a:solidFill>
                <a:srgbClr val="FFFF00"/>
              </a:solidFill>
              <a:latin typeface="Bradley Hand ITC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FF00"/>
                </a:solidFill>
                <a:latin typeface="Bradley Hand ITC" pitchFamily="66" charset="0"/>
              </a:rPr>
              <a:t>ART. 3 COMMA 2</a:t>
            </a:r>
            <a:br>
              <a:rPr lang="it-IT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dirty="0"/>
              <a:t> </a:t>
            </a:r>
            <a:r>
              <a:rPr lang="it-IT" sz="3600" dirty="0">
                <a:solidFill>
                  <a:srgbClr val="FFFF00"/>
                </a:solidFill>
                <a:latin typeface="Bradley Hand ITC" pitchFamily="66" charset="0"/>
              </a:rPr>
              <a:t>E' COMPITO DELLA REPUBBLICA RIMUOVERE GLI OSTACOLI </a:t>
            </a:r>
            <a: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sz="3600" dirty="0">
                <a:solidFill>
                  <a:srgbClr val="FFFF00"/>
                </a:solidFill>
                <a:latin typeface="Bradley Hand ITC" pitchFamily="66" charset="0"/>
              </a:rPr>
              <a:t>ORDINE ECONOMICO E SOCIALE, CHE, LIMITANDO </a:t>
            </a:r>
            <a:r>
              <a:rPr lang="it-IT" sz="3600" dirty="0" err="1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sz="3600" dirty="0">
                <a:solidFill>
                  <a:srgbClr val="FFFF00"/>
                </a:solidFill>
                <a:latin typeface="Bradley Hand ITC" pitchFamily="66" charset="0"/>
              </a:rPr>
              <a:t> FATTO LA LIBERTÀ E L'EGUAGLIANZA DEI CITTADINI, IMPEDISCONO IL PIENO SVILUPPO DELLA PERSONA UMANA </a:t>
            </a:r>
            <a: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  <a:t>E </a:t>
            </a:r>
            <a:r>
              <a:rPr lang="it-IT" sz="3600" dirty="0">
                <a:solidFill>
                  <a:srgbClr val="FFFF00"/>
                </a:solidFill>
                <a:latin typeface="Bradley Hand ITC" pitchFamily="66" charset="0"/>
              </a:rPr>
              <a:t>L'EFFETTIVA PARTECIPAZIONE </a:t>
            </a:r>
            <a: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sz="3600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sz="3600" dirty="0">
                <a:solidFill>
                  <a:srgbClr val="FFFF00"/>
                </a:solidFill>
                <a:latin typeface="Bradley Hand ITC" pitchFamily="66" charset="0"/>
              </a:rPr>
              <a:t>TUTTI I LAVORATORI ALL'ORGANIZZAZIONE POLITICA, ECONOMICA E SOCIALE DEL PAESE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9323"/>
            <a:ext cx="237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ART 18 </a:t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I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CITTADINI HANNO DIRITTO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ASSOCIARSI LIBERAMENTE, SENZA AUTORIZZAZIONE,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PER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FINI CHE NON SONO VIETATI AI SINGOLI DALLA LEGGE PENALE</a:t>
            </a:r>
            <a:b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 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ART 27 </a:t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LA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RESPONSABILITA' PENALE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E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' PERSONALE.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9323"/>
            <a:ext cx="237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ART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54</a:t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I CITTADINI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CUI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SONO AFFIDATE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FUNZIONI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PUBBLICHE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HANNO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IL DOVERE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err="1" smtClean="0">
                <a:solidFill>
                  <a:srgbClr val="FFFF00"/>
                </a:solidFill>
                <a:latin typeface="Bradley Hand ITC" pitchFamily="66" charset="0"/>
              </a:rPr>
              <a:t>DI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ADEMPIERLE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CON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DISCIPLINA ED ONORE, PRESTANDO GIURAMENTO </a:t>
            </a: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b="1" dirty="0" smtClean="0">
                <a:solidFill>
                  <a:srgbClr val="FFFF00"/>
                </a:solidFill>
                <a:latin typeface="Bradley Hand ITC" pitchFamily="66" charset="0"/>
              </a:rPr>
              <a:t>NEI </a:t>
            </a:r>
            <a:r>
              <a:rPr lang="it-IT" b="1" dirty="0">
                <a:solidFill>
                  <a:srgbClr val="FFFF00"/>
                </a:solidFill>
                <a:latin typeface="Bradley Hand ITC" pitchFamily="66" charset="0"/>
              </a:rPr>
              <a:t>CASI STABILITI DALLA LEGGE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9323"/>
            <a:ext cx="237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328592"/>
          </a:xfrm>
        </p:spPr>
        <p:txBody>
          <a:bodyPr>
            <a:noAutofit/>
          </a:bodyPr>
          <a:lstStyle/>
          <a:p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ART 41 </a:t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L'INIZIATIVA </a:t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ECONOMICA PRIVATA  </a:t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E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' LIBERA.</a:t>
            </a:r>
            <a:b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NON PUO' SVOLGERSI 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IN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CONTRASTO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CON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L'UTILITA' SOCIALE </a:t>
            </a: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/>
            </a:r>
            <a:b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</a:br>
            <a:r>
              <a:rPr lang="it-IT" sz="3600" b="1" dirty="0" smtClean="0">
                <a:solidFill>
                  <a:srgbClr val="FFFF00"/>
                </a:solidFill>
                <a:latin typeface="Bradley Hand ITC" pitchFamily="66" charset="0"/>
              </a:rPr>
              <a:t>O </a:t>
            </a:r>
            <a:r>
              <a:rPr lang="it-IT" sz="3600" b="1" dirty="0">
                <a:solidFill>
                  <a:srgbClr val="FFFF00"/>
                </a:solidFill>
                <a:latin typeface="Bradley Hand ITC" pitchFamily="66" charset="0"/>
              </a:rPr>
              <a:t>IN MODO DA RECARE DANNO ALLA SICUREZZA, ALLA LIBERTA', ALLA DIGNITA' UMANA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9323"/>
            <a:ext cx="2375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radley Hand ITC" pitchFamily="66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864_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301200"/>
            <a:ext cx="4194426" cy="6203335"/>
          </a:xfr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38</Words>
  <Application>Microsoft Office PowerPoint</Application>
  <PresentationFormat>Presentazione su schermo (4:3)</PresentationFormat>
  <Paragraphs>22</Paragraphs>
  <Slides>35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6" baseType="lpstr">
      <vt:lpstr>Tema di Office</vt:lpstr>
      <vt:lpstr>VARESE 13 OTTOBRE 2015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DIGNITA’ UMANA</vt:lpstr>
      <vt:lpstr>ART 12   LA LIBERTA' PERSONALE  E' INVIOLABILE  ART 15   LA LIBERTA'  E LA SEGRETEZZA  DELLA CORRISPONDENZA  E DI OGNI ALTRA FORMA  DI COMUNICAZIONE  SONO INVIOLABILI.</vt:lpstr>
      <vt:lpstr>Presentazione standard di PowerPoint</vt:lpstr>
      <vt:lpstr>Presentazione standard di PowerPoint</vt:lpstr>
      <vt:lpstr>ART 11   L'ITALIA RIPUDIA LA GUERRA COME STRUMENTO DI OFFESA ALLA LIBERTÀ  DEGLI ALTRI POPOLI  E COME MEZZO DI RISOLUZIONE DELLE CONTROVERSIE INTERNAZIONALI</vt:lpstr>
      <vt:lpstr>Presentazione standard di PowerPoint</vt:lpstr>
      <vt:lpstr>Presentazione standard di PowerPoint</vt:lpstr>
      <vt:lpstr>Art 27  LE PENE  NON POSSONO CONSISTERE  IN TRATTAMENTI CONTRARI  AL SENSO DI UMANITA'  E DEVONO TENDERE  ALLA RIEDUCAZIONE  DEL CONDANNATO NON E’ AMMESSA  LA PENA DI MORTE.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ART. 21  TUTTI HANNO DIRITTO  DI MANIFESTARE LIBERAMENTE  IL PROPRIO PENSIERO  CON LA PAROLA, LO SCRITTO  E OGNI ALTRO MEZZO  DI DIFFUSIONE</vt:lpstr>
      <vt:lpstr>Presentazione standard di PowerPoint</vt:lpstr>
      <vt:lpstr>Presentazione standard di PowerPoint</vt:lpstr>
      <vt:lpstr>SENSO DELLE ISTITUZIONI</vt:lpstr>
      <vt:lpstr>ART. 3 COMMA 2   E' COMPITO DELLA REPUBBLICA RIMUOVERE GLI OSTACOLI  DI ORDINE ECONOMICO E SOCIALE, CHE, LIMITANDO DI FATTO LA LIBERTÀ E L'EGUAGLIANZA DEI CITTADINI, IMPEDISCONO IL PIENO SVILUPPO DELLA PERSONA UMANA  E L'EFFETTIVA PARTECIPAZIONE  DI TUTTI I LAVORATORI ALL'ORGANIZZAZIONE POLITICA, ECONOMICA E SOCIALE DEL PAESE</vt:lpstr>
      <vt:lpstr>Presentazione standard di PowerPoint</vt:lpstr>
      <vt:lpstr>ART 18   I CITTADINI HANNO DIRITTO  DI ASSOCIARSI LIBERAMENTE, SENZA AUTORIZZAZIONE,  PER FINI CHE NON SONO VIETATI AI SINGOLI DALLA LEGGE PENALE   ART 27   LA RESPONSABILITA' PENALE  E' PERSONALE.</vt:lpstr>
      <vt:lpstr>Presentazione standard di PowerPoint</vt:lpstr>
      <vt:lpstr>Presentazione standard di PowerPoint</vt:lpstr>
      <vt:lpstr>ART 54  I CITTADINI  CUI SONO AFFIDATE  FUNZIONI PUBBLICHE  HANNO IL DOVERE  DI ADEMPIERLE  CON DISCIPLINA ED ONORE, PRESTANDO GIURAMENTO  NEI CASI STABILITI DALLA LEGGE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ART 41   L'INIZIATIVA  ECONOMICA PRIVATA   E' LIBERA. NON PUO' SVOLGERSI   IN CONTRASTO  CON L'UTILITA' SOCIALE  O IN MODO DA RECARE DANNO ALLA SICUREZZA, ALLA LIBERTA', ALLA DIGNITA' UMANA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DIGNITA’ UMANA</dc:title>
  <dc:creator>pc</dc:creator>
  <cp:lastModifiedBy>postazione19</cp:lastModifiedBy>
  <cp:revision>18</cp:revision>
  <dcterms:created xsi:type="dcterms:W3CDTF">2015-09-30T07:02:27Z</dcterms:created>
  <dcterms:modified xsi:type="dcterms:W3CDTF">2015-10-14T07:50:08Z</dcterms:modified>
</cp:coreProperties>
</file>