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52" r:id="rId2"/>
    <p:sldMasterId id="2147483654" r:id="rId3"/>
    <p:sldMasterId id="2147483656" r:id="rId4"/>
  </p:sldMasterIdLst>
  <p:notesMasterIdLst>
    <p:notesMasterId r:id="rId17"/>
  </p:notesMasterIdLst>
  <p:sldIdLst>
    <p:sldId id="256" r:id="rId5"/>
    <p:sldId id="257" r:id="rId6"/>
    <p:sldId id="258" r:id="rId7"/>
    <p:sldId id="259" r:id="rId8"/>
    <p:sldId id="269" r:id="rId9"/>
    <p:sldId id="260" r:id="rId10"/>
    <p:sldId id="261" r:id="rId11"/>
    <p:sldId id="262" r:id="rId12"/>
    <p:sldId id="263" r:id="rId13"/>
    <p:sldId id="264" r:id="rId14"/>
    <p:sldId id="267" r:id="rId15"/>
    <p:sldId id="268" r:id="rId16"/>
  </p:sldIdLst>
  <p:sldSz cx="9144000" cy="6858000" type="screen4x3"/>
  <p:notesSz cx="6858000" cy="9144000"/>
  <p:defaultTextStyle>
    <a:defPPr>
      <a:defRPr lang="en-GB"/>
    </a:defPPr>
    <a:lvl1pPr algn="l" defTabSz="449263" rtl="0" fontAlgn="base">
      <a:spcBef>
        <a:spcPct val="0"/>
      </a:spcBef>
      <a:spcAft>
        <a:spcPct val="0"/>
      </a:spcAft>
      <a:buClr>
        <a:srgbClr val="006699"/>
      </a:buClr>
      <a:buSzPct val="100000"/>
      <a:buFont typeface="Arial" charset="0"/>
      <a:defRPr kern="1200">
        <a:solidFill>
          <a:schemeClr val="bg1"/>
        </a:solidFill>
        <a:latin typeface="Arial" charset="0"/>
        <a:ea typeface="Arial Unicode MS" pitchFamily="34" charset="-128"/>
        <a:cs typeface="Arial Unicode MS" pitchFamily="34" charset="-128"/>
      </a:defRPr>
    </a:lvl1pPr>
    <a:lvl2pPr marL="457200" algn="l" defTabSz="449263" rtl="0" fontAlgn="base">
      <a:spcBef>
        <a:spcPct val="0"/>
      </a:spcBef>
      <a:spcAft>
        <a:spcPct val="0"/>
      </a:spcAft>
      <a:buClr>
        <a:srgbClr val="006699"/>
      </a:buClr>
      <a:buSzPct val="100000"/>
      <a:buFont typeface="Arial" charset="0"/>
      <a:defRPr kern="1200">
        <a:solidFill>
          <a:schemeClr val="bg1"/>
        </a:solidFill>
        <a:latin typeface="Arial" charset="0"/>
        <a:ea typeface="Arial Unicode MS" pitchFamily="34" charset="-128"/>
        <a:cs typeface="Arial Unicode MS" pitchFamily="34" charset="-128"/>
      </a:defRPr>
    </a:lvl2pPr>
    <a:lvl3pPr marL="914400" algn="l" defTabSz="449263" rtl="0" fontAlgn="base">
      <a:spcBef>
        <a:spcPct val="0"/>
      </a:spcBef>
      <a:spcAft>
        <a:spcPct val="0"/>
      </a:spcAft>
      <a:buClr>
        <a:srgbClr val="006699"/>
      </a:buClr>
      <a:buSzPct val="100000"/>
      <a:buFont typeface="Arial" charset="0"/>
      <a:defRPr kern="1200">
        <a:solidFill>
          <a:schemeClr val="bg1"/>
        </a:solidFill>
        <a:latin typeface="Arial" charset="0"/>
        <a:ea typeface="Arial Unicode MS" pitchFamily="34" charset="-128"/>
        <a:cs typeface="Arial Unicode MS" pitchFamily="34" charset="-128"/>
      </a:defRPr>
    </a:lvl3pPr>
    <a:lvl4pPr marL="1371600" algn="l" defTabSz="449263" rtl="0" fontAlgn="base">
      <a:spcBef>
        <a:spcPct val="0"/>
      </a:spcBef>
      <a:spcAft>
        <a:spcPct val="0"/>
      </a:spcAft>
      <a:buClr>
        <a:srgbClr val="006699"/>
      </a:buClr>
      <a:buSzPct val="100000"/>
      <a:buFont typeface="Arial" charset="0"/>
      <a:defRPr kern="1200">
        <a:solidFill>
          <a:schemeClr val="bg1"/>
        </a:solidFill>
        <a:latin typeface="Arial" charset="0"/>
        <a:ea typeface="Arial Unicode MS" pitchFamily="34" charset="-128"/>
        <a:cs typeface="Arial Unicode MS" pitchFamily="34" charset="-128"/>
      </a:defRPr>
    </a:lvl4pPr>
    <a:lvl5pPr marL="1828800" algn="l" defTabSz="449263" rtl="0" fontAlgn="base">
      <a:spcBef>
        <a:spcPct val="0"/>
      </a:spcBef>
      <a:spcAft>
        <a:spcPct val="0"/>
      </a:spcAft>
      <a:buClr>
        <a:srgbClr val="006699"/>
      </a:buClr>
      <a:buSzPct val="100000"/>
      <a:buFont typeface="Arial" charset="0"/>
      <a:defRPr kern="1200">
        <a:solidFill>
          <a:schemeClr val="bg1"/>
        </a:solidFill>
        <a:latin typeface="Arial" charset="0"/>
        <a:ea typeface="Arial Unicode MS" pitchFamily="34" charset="-128"/>
        <a:cs typeface="Arial Unicode MS" pitchFamily="34" charset="-128"/>
      </a:defRPr>
    </a:lvl5pPr>
    <a:lvl6pPr marL="2286000" algn="l" defTabSz="914400" rtl="0" eaLnBrk="1" latinLnBrk="0" hangingPunct="1">
      <a:defRPr kern="1200">
        <a:solidFill>
          <a:schemeClr val="bg1"/>
        </a:solidFill>
        <a:latin typeface="Arial" charset="0"/>
        <a:ea typeface="Arial Unicode MS" pitchFamily="34" charset="-128"/>
        <a:cs typeface="Arial Unicode MS" pitchFamily="34" charset="-128"/>
      </a:defRPr>
    </a:lvl6pPr>
    <a:lvl7pPr marL="2743200" algn="l" defTabSz="914400" rtl="0" eaLnBrk="1" latinLnBrk="0" hangingPunct="1">
      <a:defRPr kern="1200">
        <a:solidFill>
          <a:schemeClr val="bg1"/>
        </a:solidFill>
        <a:latin typeface="Arial" charset="0"/>
        <a:ea typeface="Arial Unicode MS" pitchFamily="34" charset="-128"/>
        <a:cs typeface="Arial Unicode MS" pitchFamily="34" charset="-128"/>
      </a:defRPr>
    </a:lvl7pPr>
    <a:lvl8pPr marL="3200400" algn="l" defTabSz="914400" rtl="0" eaLnBrk="1" latinLnBrk="0" hangingPunct="1">
      <a:defRPr kern="1200">
        <a:solidFill>
          <a:schemeClr val="bg1"/>
        </a:solidFill>
        <a:latin typeface="Arial" charset="0"/>
        <a:ea typeface="Arial Unicode MS" pitchFamily="34" charset="-128"/>
        <a:cs typeface="Arial Unicode MS" pitchFamily="34" charset="-128"/>
      </a:defRPr>
    </a:lvl8pPr>
    <a:lvl9pPr marL="3657600" algn="l" defTabSz="914400" rtl="0" eaLnBrk="1" latinLnBrk="0" hangingPunct="1">
      <a:defRPr kern="1200">
        <a:solidFill>
          <a:schemeClr val="bg1"/>
        </a:solidFill>
        <a:latin typeface="Arial" charset="0"/>
        <a:ea typeface="Arial Unicode MS" pitchFamily="34" charset="-128"/>
        <a:cs typeface="Arial Unicode MS" pitchFamily="34"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3366"/>
    <a:srgbClr val="FFFF00"/>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96" y="-108"/>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AutoShape 1"/>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endParaRPr lang="it-IT"/>
          </a:p>
        </p:txBody>
      </p:sp>
      <p:sp>
        <p:nvSpPr>
          <p:cNvPr id="5122" name="Rectangle 2"/>
          <p:cNvSpPr>
            <a:spLocks noGrp="1" noChangeArrowheads="1"/>
          </p:cNvSpPr>
          <p:nvPr>
            <p:ph type="hdr"/>
          </p:nvPr>
        </p:nvSpPr>
        <p:spPr bwMode="auto">
          <a:xfrm>
            <a:off x="0" y="0"/>
            <a:ext cx="2970213" cy="4556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buClr>
                <a:srgbClr val="000000"/>
              </a:buClr>
              <a:buSzPct val="45000"/>
              <a:buFont typeface="Wingdings" pitchFamily="2" charset="2"/>
              <a:buNone/>
              <a:tabLst>
                <a:tab pos="723900" algn="l"/>
                <a:tab pos="1447800" algn="l"/>
                <a:tab pos="2171700" algn="l"/>
                <a:tab pos="2895600" algn="l"/>
              </a:tabLst>
              <a:defRPr sz="1200" smtClean="0">
                <a:solidFill>
                  <a:srgbClr val="000000"/>
                </a:solidFill>
                <a:latin typeface="Times New Roman" pitchFamily="18" charset="0"/>
              </a:defRPr>
            </a:lvl1pPr>
          </a:lstStyle>
          <a:p>
            <a:pPr>
              <a:defRPr/>
            </a:pPr>
            <a:endParaRPr lang="en-GB" altLang="it-IT"/>
          </a:p>
        </p:txBody>
      </p:sp>
      <p:sp>
        <p:nvSpPr>
          <p:cNvPr id="5123" name="Rectangle 3"/>
          <p:cNvSpPr>
            <a:spLocks noGrp="1" noChangeArrowheads="1"/>
          </p:cNvSpPr>
          <p:nvPr>
            <p:ph type="dt"/>
          </p:nvPr>
        </p:nvSpPr>
        <p:spPr bwMode="auto">
          <a:xfrm>
            <a:off x="3884613" y="0"/>
            <a:ext cx="2970212" cy="4556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buClr>
                <a:srgbClr val="000000"/>
              </a:buClr>
              <a:buSzPct val="45000"/>
              <a:buFont typeface="Wingdings" pitchFamily="2" charset="2"/>
              <a:buNone/>
              <a:tabLst>
                <a:tab pos="723900" algn="l"/>
                <a:tab pos="1447800" algn="l"/>
                <a:tab pos="2171700" algn="l"/>
                <a:tab pos="2895600" algn="l"/>
              </a:tabLst>
              <a:defRPr sz="1200" smtClean="0">
                <a:solidFill>
                  <a:srgbClr val="000000"/>
                </a:solidFill>
                <a:latin typeface="Times New Roman" pitchFamily="18" charset="0"/>
              </a:defRPr>
            </a:lvl1pPr>
          </a:lstStyle>
          <a:p>
            <a:pPr>
              <a:defRPr/>
            </a:pPr>
            <a:endParaRPr lang="en-GB" altLang="it-IT"/>
          </a:p>
        </p:txBody>
      </p:sp>
      <p:sp>
        <p:nvSpPr>
          <p:cNvPr id="20485" name="Rectangle 4"/>
          <p:cNvSpPr>
            <a:spLocks noGrp="1" noChangeArrowheads="1"/>
          </p:cNvSpPr>
          <p:nvPr>
            <p:ph type="sldImg"/>
          </p:nvPr>
        </p:nvSpPr>
        <p:spPr bwMode="auto">
          <a:xfrm>
            <a:off x="1143000" y="685800"/>
            <a:ext cx="4570413" cy="3427413"/>
          </a:xfrm>
          <a:prstGeom prst="rect">
            <a:avLst/>
          </a:prstGeom>
          <a:solidFill>
            <a:srgbClr val="FFFFFF"/>
          </a:solidFill>
          <a:ln w="9360">
            <a:solidFill>
              <a:srgbClr val="000000"/>
            </a:solidFill>
            <a:miter lim="800000"/>
            <a:headEnd/>
            <a:tailEnd/>
          </a:ln>
          <a:effectLst/>
        </p:spPr>
      </p:sp>
      <p:sp>
        <p:nvSpPr>
          <p:cNvPr id="5125" name="Rectangle 5"/>
          <p:cNvSpPr>
            <a:spLocks noGrp="1" noChangeArrowheads="1"/>
          </p:cNvSpPr>
          <p:nvPr>
            <p:ph type="body"/>
          </p:nvPr>
        </p:nvSpPr>
        <p:spPr bwMode="auto">
          <a:xfrm>
            <a:off x="685800" y="4343400"/>
            <a:ext cx="5484813" cy="41132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endParaRPr lang="it-IT" altLang="it-IT" noProof="0" smtClean="0"/>
          </a:p>
        </p:txBody>
      </p:sp>
      <p:sp>
        <p:nvSpPr>
          <p:cNvPr id="5126" name="Rectangle 6"/>
          <p:cNvSpPr>
            <a:spLocks noGrp="1" noChangeArrowheads="1"/>
          </p:cNvSpPr>
          <p:nvPr>
            <p:ph type="ftr"/>
          </p:nvPr>
        </p:nvSpPr>
        <p:spPr bwMode="auto">
          <a:xfrm>
            <a:off x="0" y="8685213"/>
            <a:ext cx="2970213" cy="4556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buClr>
                <a:srgbClr val="000000"/>
              </a:buClr>
              <a:buSzPct val="45000"/>
              <a:buFont typeface="Wingdings" pitchFamily="2" charset="2"/>
              <a:buNone/>
              <a:tabLst>
                <a:tab pos="723900" algn="l"/>
                <a:tab pos="1447800" algn="l"/>
                <a:tab pos="2171700" algn="l"/>
                <a:tab pos="2895600" algn="l"/>
              </a:tabLst>
              <a:defRPr sz="1200" smtClean="0">
                <a:solidFill>
                  <a:srgbClr val="000000"/>
                </a:solidFill>
                <a:latin typeface="Times New Roman" pitchFamily="18" charset="0"/>
              </a:defRPr>
            </a:lvl1pPr>
          </a:lstStyle>
          <a:p>
            <a:pPr>
              <a:defRPr/>
            </a:pPr>
            <a:endParaRPr lang="en-GB" altLang="it-IT"/>
          </a:p>
        </p:txBody>
      </p:sp>
      <p:sp>
        <p:nvSpPr>
          <p:cNvPr id="5127" name="Rectangle 7"/>
          <p:cNvSpPr>
            <a:spLocks noGrp="1" noChangeArrowheads="1"/>
          </p:cNvSpPr>
          <p:nvPr>
            <p:ph type="sldNum"/>
          </p:nvPr>
        </p:nvSpPr>
        <p:spPr bwMode="auto">
          <a:xfrm>
            <a:off x="3884613" y="8685213"/>
            <a:ext cx="2970212" cy="4556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buClr>
                <a:srgbClr val="000000"/>
              </a:buClr>
              <a:buSzPct val="45000"/>
              <a:buFont typeface="Wingdings" pitchFamily="2" charset="2"/>
              <a:buNone/>
              <a:tabLst>
                <a:tab pos="723900" algn="l"/>
                <a:tab pos="1447800" algn="l"/>
                <a:tab pos="2171700" algn="l"/>
                <a:tab pos="2895600" algn="l"/>
              </a:tabLst>
              <a:defRPr sz="1200" smtClean="0">
                <a:solidFill>
                  <a:srgbClr val="000000"/>
                </a:solidFill>
                <a:latin typeface="Times New Roman" pitchFamily="18" charset="0"/>
              </a:defRPr>
            </a:lvl1pPr>
          </a:lstStyle>
          <a:p>
            <a:pPr>
              <a:defRPr/>
            </a:pPr>
            <a:fld id="{3D5F0C6C-A2EA-4884-8846-5E13B3ED2601}" type="slidenum">
              <a:rPr lang="en-GB" altLang="it-IT"/>
              <a:pPr>
                <a:defRPr/>
              </a:pPr>
              <a:t>‹N›</a:t>
            </a:fld>
            <a:endParaRPr lang="en-GB" altLang="it-IT"/>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7"/>
          <p:cNvSpPr>
            <a:spLocks noGrp="1" noChangeArrowheads="1"/>
          </p:cNvSpPr>
          <p:nvPr>
            <p:ph type="sldNum" sz="quarter"/>
          </p:nvPr>
        </p:nvSpPr>
        <p:spPr>
          <a:noFill/>
          <a:ln>
            <a:round/>
            <a:headEnd/>
            <a:tailEnd/>
          </a:ln>
        </p:spPr>
        <p:txBody>
          <a:bodyPr/>
          <a:lstStyle/>
          <a:p>
            <a:fld id="{FB43B0DB-2827-4E6F-842A-600F377E304C}" type="slidenum">
              <a:rPr lang="en-GB" altLang="it-IT"/>
              <a:pPr/>
              <a:t>1</a:t>
            </a:fld>
            <a:endParaRPr lang="en-GB" altLang="it-IT"/>
          </a:p>
        </p:txBody>
      </p:sp>
      <p:sp>
        <p:nvSpPr>
          <p:cNvPr id="2150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p:spPr>
        <p:txBody>
          <a:bodyPr wrap="none" anchor="ctr"/>
          <a:lstStyle/>
          <a:p>
            <a:endParaRPr lang="it-IT"/>
          </a:p>
        </p:txBody>
      </p:sp>
      <p:sp>
        <p:nvSpPr>
          <p:cNvPr id="21508" name="Rectangle 2"/>
          <p:cNvSpPr txBox="1">
            <a:spLocks noChangeArrowheads="1"/>
          </p:cNvSpPr>
          <p:nvPr>
            <p:ph type="body"/>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p:cNvSpPr>
            <a:spLocks noGrp="1" noChangeArrowheads="1"/>
          </p:cNvSpPr>
          <p:nvPr>
            <p:ph type="sldNum" sz="quarter"/>
          </p:nvPr>
        </p:nvSpPr>
        <p:spPr>
          <a:noFill/>
          <a:ln>
            <a:round/>
            <a:headEnd/>
            <a:tailEnd/>
          </a:ln>
        </p:spPr>
        <p:txBody>
          <a:bodyPr/>
          <a:lstStyle/>
          <a:p>
            <a:fld id="{861AF45C-957E-46B1-903D-661764C4AE07}" type="slidenum">
              <a:rPr lang="en-GB" altLang="it-IT"/>
              <a:pPr/>
              <a:t>2</a:t>
            </a:fld>
            <a:endParaRPr lang="en-GB" altLang="it-IT"/>
          </a:p>
        </p:txBody>
      </p:sp>
      <p:sp>
        <p:nvSpPr>
          <p:cNvPr id="22531" name="Rectangle 1"/>
          <p:cNvSpPr txBox="1">
            <a:spLocks noChangeArrowheads="1" noTextEdit="1"/>
          </p:cNvSpPr>
          <p:nvPr>
            <p:ph type="sldImg"/>
          </p:nvPr>
        </p:nvSpPr>
        <p:spPr>
          <a:xfrm>
            <a:off x="1143000" y="685800"/>
            <a:ext cx="4572000" cy="3429000"/>
          </a:xfrm>
          <a:ln/>
        </p:spPr>
      </p:sp>
      <p:sp>
        <p:nvSpPr>
          <p:cNvPr id="22532"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p:cNvSpPr>
            <a:spLocks noGrp="1" noChangeArrowheads="1"/>
          </p:cNvSpPr>
          <p:nvPr>
            <p:ph type="sldNum" sz="quarter"/>
          </p:nvPr>
        </p:nvSpPr>
        <p:spPr>
          <a:noFill/>
          <a:ln>
            <a:round/>
            <a:headEnd/>
            <a:tailEnd/>
          </a:ln>
        </p:spPr>
        <p:txBody>
          <a:bodyPr/>
          <a:lstStyle/>
          <a:p>
            <a:fld id="{D8C15B1A-8885-41BE-BEC6-AEA22561B36F}" type="slidenum">
              <a:rPr lang="en-GB" altLang="it-IT"/>
              <a:pPr/>
              <a:t>3</a:t>
            </a:fld>
            <a:endParaRPr lang="en-GB" altLang="it-IT"/>
          </a:p>
        </p:txBody>
      </p:sp>
      <p:sp>
        <p:nvSpPr>
          <p:cNvPr id="23555" name="Rectangle 1"/>
          <p:cNvSpPr txBox="1">
            <a:spLocks noChangeArrowheads="1" noTextEdit="1"/>
          </p:cNvSpPr>
          <p:nvPr>
            <p:ph type="sldImg"/>
          </p:nvPr>
        </p:nvSpPr>
        <p:spPr>
          <a:xfrm>
            <a:off x="1143000" y="685800"/>
            <a:ext cx="4572000" cy="3429000"/>
          </a:xfrm>
          <a:ln/>
        </p:spPr>
      </p:sp>
      <p:sp>
        <p:nvSpPr>
          <p:cNvPr id="23556"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7"/>
          <p:cNvSpPr>
            <a:spLocks noGrp="1" noChangeArrowheads="1"/>
          </p:cNvSpPr>
          <p:nvPr>
            <p:ph type="sldNum" sz="quarter"/>
          </p:nvPr>
        </p:nvSpPr>
        <p:spPr>
          <a:noFill/>
          <a:ln>
            <a:round/>
            <a:headEnd/>
            <a:tailEnd/>
          </a:ln>
        </p:spPr>
        <p:txBody>
          <a:bodyPr/>
          <a:lstStyle/>
          <a:p>
            <a:fld id="{AAA96CCC-6673-48AE-9F42-745C84FA46A2}" type="slidenum">
              <a:rPr lang="en-GB" altLang="it-IT"/>
              <a:pPr/>
              <a:t>4</a:t>
            </a:fld>
            <a:endParaRPr lang="en-GB" altLang="it-IT"/>
          </a:p>
        </p:txBody>
      </p:sp>
      <p:sp>
        <p:nvSpPr>
          <p:cNvPr id="24579" name="Rectangle 1"/>
          <p:cNvSpPr txBox="1">
            <a:spLocks noChangeArrowheads="1" noTextEdit="1"/>
          </p:cNvSpPr>
          <p:nvPr>
            <p:ph type="sldImg"/>
          </p:nvPr>
        </p:nvSpPr>
        <p:spPr>
          <a:xfrm>
            <a:off x="1143000" y="685800"/>
            <a:ext cx="4572000" cy="3429000"/>
          </a:xfrm>
          <a:ln/>
        </p:spPr>
      </p:sp>
      <p:sp>
        <p:nvSpPr>
          <p:cNvPr id="24580"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7"/>
          <p:cNvSpPr>
            <a:spLocks noGrp="1" noChangeArrowheads="1"/>
          </p:cNvSpPr>
          <p:nvPr>
            <p:ph type="sldNum" sz="quarter"/>
          </p:nvPr>
        </p:nvSpPr>
        <p:spPr>
          <a:noFill/>
          <a:ln>
            <a:round/>
            <a:headEnd/>
            <a:tailEnd/>
          </a:ln>
        </p:spPr>
        <p:txBody>
          <a:bodyPr/>
          <a:lstStyle/>
          <a:p>
            <a:fld id="{54D730C8-8F5D-4F50-948C-2A3FA03145C4}" type="slidenum">
              <a:rPr lang="en-GB" altLang="it-IT"/>
              <a:pPr/>
              <a:t>6</a:t>
            </a:fld>
            <a:endParaRPr lang="en-GB" altLang="it-IT"/>
          </a:p>
        </p:txBody>
      </p:sp>
      <p:sp>
        <p:nvSpPr>
          <p:cNvPr id="25603" name="Rectangle 1"/>
          <p:cNvSpPr txBox="1">
            <a:spLocks noChangeArrowheads="1" noTextEdit="1"/>
          </p:cNvSpPr>
          <p:nvPr>
            <p:ph type="sldImg"/>
          </p:nvPr>
        </p:nvSpPr>
        <p:spPr>
          <a:xfrm>
            <a:off x="1143000" y="685800"/>
            <a:ext cx="4572000" cy="3429000"/>
          </a:xfrm>
          <a:ln/>
        </p:spPr>
      </p:sp>
      <p:sp>
        <p:nvSpPr>
          <p:cNvPr id="25604"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7"/>
          <p:cNvSpPr>
            <a:spLocks noGrp="1" noChangeArrowheads="1"/>
          </p:cNvSpPr>
          <p:nvPr>
            <p:ph type="sldNum" sz="quarter"/>
          </p:nvPr>
        </p:nvSpPr>
        <p:spPr>
          <a:noFill/>
          <a:ln>
            <a:round/>
            <a:headEnd/>
            <a:tailEnd/>
          </a:ln>
        </p:spPr>
        <p:txBody>
          <a:bodyPr/>
          <a:lstStyle/>
          <a:p>
            <a:fld id="{B46F24A4-EE5F-471C-A50F-9A246C4051A9}" type="slidenum">
              <a:rPr lang="en-GB" altLang="it-IT"/>
              <a:pPr/>
              <a:t>7</a:t>
            </a:fld>
            <a:endParaRPr lang="en-GB" altLang="it-IT"/>
          </a:p>
        </p:txBody>
      </p:sp>
      <p:sp>
        <p:nvSpPr>
          <p:cNvPr id="26627" name="Rectangle 1"/>
          <p:cNvSpPr txBox="1">
            <a:spLocks noChangeArrowheads="1" noTextEdit="1"/>
          </p:cNvSpPr>
          <p:nvPr>
            <p:ph type="sldImg"/>
          </p:nvPr>
        </p:nvSpPr>
        <p:spPr>
          <a:xfrm>
            <a:off x="1143000" y="685800"/>
            <a:ext cx="4572000" cy="3429000"/>
          </a:xfrm>
          <a:ln/>
        </p:spPr>
      </p:sp>
      <p:sp>
        <p:nvSpPr>
          <p:cNvPr id="26628"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7"/>
          <p:cNvSpPr>
            <a:spLocks noGrp="1" noChangeArrowheads="1"/>
          </p:cNvSpPr>
          <p:nvPr>
            <p:ph type="sldNum" sz="quarter"/>
          </p:nvPr>
        </p:nvSpPr>
        <p:spPr>
          <a:noFill/>
          <a:ln>
            <a:round/>
            <a:headEnd/>
            <a:tailEnd/>
          </a:ln>
        </p:spPr>
        <p:txBody>
          <a:bodyPr/>
          <a:lstStyle/>
          <a:p>
            <a:fld id="{FD53F328-65F1-488F-878F-A153F8026AB1}" type="slidenum">
              <a:rPr lang="en-GB" altLang="it-IT"/>
              <a:pPr/>
              <a:t>8</a:t>
            </a:fld>
            <a:endParaRPr lang="en-GB" altLang="it-IT"/>
          </a:p>
        </p:txBody>
      </p:sp>
      <p:sp>
        <p:nvSpPr>
          <p:cNvPr id="27651" name="Rectangle 1"/>
          <p:cNvSpPr txBox="1">
            <a:spLocks noChangeArrowheads="1" noTextEdit="1"/>
          </p:cNvSpPr>
          <p:nvPr>
            <p:ph type="sldImg"/>
          </p:nvPr>
        </p:nvSpPr>
        <p:spPr>
          <a:xfrm>
            <a:off x="1143000" y="685800"/>
            <a:ext cx="4572000" cy="3429000"/>
          </a:xfrm>
          <a:ln/>
        </p:spPr>
      </p:sp>
      <p:sp>
        <p:nvSpPr>
          <p:cNvPr id="27652"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p:cNvSpPr>
            <a:spLocks noGrp="1" noChangeArrowheads="1"/>
          </p:cNvSpPr>
          <p:nvPr>
            <p:ph type="sldNum" sz="quarter"/>
          </p:nvPr>
        </p:nvSpPr>
        <p:spPr>
          <a:noFill/>
          <a:ln>
            <a:round/>
            <a:headEnd/>
            <a:tailEnd/>
          </a:ln>
        </p:spPr>
        <p:txBody>
          <a:bodyPr/>
          <a:lstStyle/>
          <a:p>
            <a:fld id="{81C3DB4B-0738-44F9-BE03-02524CAD79C0}" type="slidenum">
              <a:rPr lang="en-GB" altLang="it-IT"/>
              <a:pPr/>
              <a:t>9</a:t>
            </a:fld>
            <a:endParaRPr lang="en-GB" altLang="it-IT"/>
          </a:p>
        </p:txBody>
      </p:sp>
      <p:sp>
        <p:nvSpPr>
          <p:cNvPr id="28675" name="Rectangle 1"/>
          <p:cNvSpPr txBox="1">
            <a:spLocks noChangeArrowheads="1" noTextEdit="1"/>
          </p:cNvSpPr>
          <p:nvPr>
            <p:ph type="sldImg"/>
          </p:nvPr>
        </p:nvSpPr>
        <p:spPr>
          <a:xfrm>
            <a:off x="1143000" y="685800"/>
            <a:ext cx="4572000" cy="3429000"/>
          </a:xfrm>
          <a:ln/>
        </p:spPr>
      </p:sp>
      <p:sp>
        <p:nvSpPr>
          <p:cNvPr id="28676"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7"/>
          <p:cNvSpPr>
            <a:spLocks noGrp="1" noChangeArrowheads="1"/>
          </p:cNvSpPr>
          <p:nvPr>
            <p:ph type="sldNum" sz="quarter"/>
          </p:nvPr>
        </p:nvSpPr>
        <p:spPr>
          <a:noFill/>
          <a:ln>
            <a:round/>
            <a:headEnd/>
            <a:tailEnd/>
          </a:ln>
        </p:spPr>
        <p:txBody>
          <a:bodyPr/>
          <a:lstStyle/>
          <a:p>
            <a:fld id="{A6D75D32-6AC4-4C2F-B69D-EAC1F488BA25}" type="slidenum">
              <a:rPr lang="en-GB" altLang="it-IT"/>
              <a:pPr/>
              <a:t>10</a:t>
            </a:fld>
            <a:endParaRPr lang="en-GB" altLang="it-IT"/>
          </a:p>
        </p:txBody>
      </p:sp>
      <p:sp>
        <p:nvSpPr>
          <p:cNvPr id="29699" name="Rectangle 1"/>
          <p:cNvSpPr txBox="1">
            <a:spLocks noChangeArrowheads="1" noTextEdit="1"/>
          </p:cNvSpPr>
          <p:nvPr>
            <p:ph type="sldImg"/>
          </p:nvPr>
        </p:nvSpPr>
        <p:spPr>
          <a:xfrm>
            <a:off x="1143000" y="685800"/>
            <a:ext cx="4572000" cy="3429000"/>
          </a:xfrm>
          <a:ln/>
        </p:spPr>
      </p:sp>
      <p:sp>
        <p:nvSpPr>
          <p:cNvPr id="29700"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7"/>
          <p:cNvSpPr>
            <a:spLocks noGrp="1" noChangeArrowheads="1"/>
          </p:cNvSpPr>
          <p:nvPr>
            <p:ph type="sldNum" sz="quarter"/>
          </p:nvPr>
        </p:nvSpPr>
        <p:spPr>
          <a:noFill/>
          <a:ln>
            <a:round/>
            <a:headEnd/>
            <a:tailEnd/>
          </a:ln>
        </p:spPr>
        <p:txBody>
          <a:bodyPr/>
          <a:lstStyle/>
          <a:p>
            <a:fld id="{942E7A8F-A02B-4A96-AF04-E06A7B461B3C}" type="slidenum">
              <a:rPr lang="en-GB" altLang="it-IT"/>
              <a:pPr/>
              <a:t>11</a:t>
            </a:fld>
            <a:endParaRPr lang="en-GB" altLang="it-IT"/>
          </a:p>
        </p:txBody>
      </p:sp>
      <p:sp>
        <p:nvSpPr>
          <p:cNvPr id="30723" name="Rectangle 1"/>
          <p:cNvSpPr txBox="1">
            <a:spLocks noChangeArrowheads="1" noTextEdit="1"/>
          </p:cNvSpPr>
          <p:nvPr>
            <p:ph type="sldImg"/>
          </p:nvPr>
        </p:nvSpPr>
        <p:spPr>
          <a:xfrm>
            <a:off x="1143000" y="685800"/>
            <a:ext cx="4572000" cy="3429000"/>
          </a:xfrm>
          <a:ln/>
        </p:spPr>
      </p:sp>
      <p:sp>
        <p:nvSpPr>
          <p:cNvPr id="30724"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7"/>
          <p:cNvSpPr>
            <a:spLocks noGrp="1" noChangeArrowheads="1"/>
          </p:cNvSpPr>
          <p:nvPr>
            <p:ph type="sldNum" sz="quarter"/>
          </p:nvPr>
        </p:nvSpPr>
        <p:spPr>
          <a:noFill/>
          <a:ln>
            <a:round/>
            <a:headEnd/>
            <a:tailEnd/>
          </a:ln>
        </p:spPr>
        <p:txBody>
          <a:bodyPr/>
          <a:lstStyle/>
          <a:p>
            <a:fld id="{AB7364AF-2FAE-4639-9D09-C3F5491F2B94}" type="slidenum">
              <a:rPr lang="en-GB" altLang="it-IT"/>
              <a:pPr/>
              <a:t>12</a:t>
            </a:fld>
            <a:endParaRPr lang="en-GB" altLang="it-IT"/>
          </a:p>
        </p:txBody>
      </p:sp>
      <p:sp>
        <p:nvSpPr>
          <p:cNvPr id="31747" name="Rectangle 1"/>
          <p:cNvSpPr txBox="1">
            <a:spLocks noChangeArrowheads="1" noTextEdit="1"/>
          </p:cNvSpPr>
          <p:nvPr>
            <p:ph type="sldImg"/>
          </p:nvPr>
        </p:nvSpPr>
        <p:spPr>
          <a:xfrm>
            <a:off x="1143000" y="685800"/>
            <a:ext cx="4572000" cy="3429000"/>
          </a:xfrm>
          <a:ln/>
        </p:spPr>
      </p:sp>
      <p:sp>
        <p:nvSpPr>
          <p:cNvPr id="31748" name="Rectangle 2"/>
          <p:cNvSpPr txBox="1">
            <a:spLocks noChangeArrowheads="1"/>
          </p:cNvSpPr>
          <p:nvPr>
            <p:ph type="body" idx="1"/>
          </p:nvPr>
        </p:nvSpPr>
        <p:spPr>
          <a:xfrm>
            <a:off x="685800" y="4343400"/>
            <a:ext cx="5486400" cy="4114800"/>
          </a:xfrm>
          <a:noFill/>
        </p:spPr>
        <p:txBody>
          <a:bodyPr wrap="none" anchor="ctr"/>
          <a:lstStyle/>
          <a:p>
            <a:pPr eaLnBrk="1" hangingPunct="1"/>
            <a:endParaRPr lang="it-IT" alt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2"/>
          <p:cNvSpPr>
            <a:spLocks noGrp="1" noChangeArrowheads="1"/>
          </p:cNvSpPr>
          <p:nvPr>
            <p:ph type="dt" idx="10"/>
          </p:nvPr>
        </p:nvSpPr>
        <p:spPr>
          <a:ln/>
        </p:spPr>
        <p:txBody>
          <a:bodyPr/>
          <a:lstStyle>
            <a:lvl1pPr>
              <a:defRPr/>
            </a:lvl1pPr>
          </a:lstStyle>
          <a:p>
            <a:pPr>
              <a:defRPr/>
            </a:pPr>
            <a:endParaRPr lang="en-GB" altLang="it-IT"/>
          </a:p>
        </p:txBody>
      </p:sp>
      <p:sp>
        <p:nvSpPr>
          <p:cNvPr id="5" name="Rectangle 3"/>
          <p:cNvSpPr>
            <a:spLocks noGrp="1" noChangeArrowheads="1"/>
          </p:cNvSpPr>
          <p:nvPr>
            <p:ph type="ftr" idx="11"/>
          </p:nvPr>
        </p:nvSpPr>
        <p:spPr>
          <a:ln/>
        </p:spPr>
        <p:txBody>
          <a:bodyPr/>
          <a:lstStyle>
            <a:lvl1pPr>
              <a:defRPr/>
            </a:lvl1pPr>
          </a:lstStyle>
          <a:p>
            <a:pPr>
              <a:defRPr/>
            </a:pPr>
            <a:endParaRPr lang="en-GB" altLang="it-IT"/>
          </a:p>
        </p:txBody>
      </p:sp>
      <p:sp>
        <p:nvSpPr>
          <p:cNvPr id="6" name="Rectangle 4"/>
          <p:cNvSpPr>
            <a:spLocks noGrp="1" noChangeArrowheads="1"/>
          </p:cNvSpPr>
          <p:nvPr>
            <p:ph type="sldNum" idx="12"/>
          </p:nvPr>
        </p:nvSpPr>
        <p:spPr>
          <a:ln/>
        </p:spPr>
        <p:txBody>
          <a:bodyPr/>
          <a:lstStyle>
            <a:lvl1pPr>
              <a:defRPr/>
            </a:lvl1pPr>
          </a:lstStyle>
          <a:p>
            <a:pPr>
              <a:defRPr/>
            </a:pPr>
            <a:fld id="{D634D42A-F773-4EC5-9CCE-9BDB3FEDFCDE}" type="slidenum">
              <a:rPr lang="en-GB" altLang="it-IT"/>
              <a:pPr>
                <a:defRPr/>
              </a:pPr>
              <a:t>‹N›</a:t>
            </a:fld>
            <a:endParaRPr lang="en-GB" alt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457200" y="1600200"/>
            <a:ext cx="8229600" cy="4525963"/>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idx="10"/>
          </p:nvPr>
        </p:nvSpPr>
        <p:spPr>
          <a:ln/>
        </p:spPr>
        <p:txBody>
          <a:bodyPr/>
          <a:lstStyle>
            <a:lvl1pPr>
              <a:defRPr/>
            </a:lvl1pPr>
          </a:lstStyle>
          <a:p>
            <a:pPr>
              <a:defRPr/>
            </a:pPr>
            <a:endParaRPr lang="en-GB" altLang="it-IT"/>
          </a:p>
        </p:txBody>
      </p:sp>
      <p:sp>
        <p:nvSpPr>
          <p:cNvPr id="5" name="Rectangle 3"/>
          <p:cNvSpPr>
            <a:spLocks noGrp="1" noChangeArrowheads="1"/>
          </p:cNvSpPr>
          <p:nvPr>
            <p:ph type="ftr" idx="11"/>
          </p:nvPr>
        </p:nvSpPr>
        <p:spPr>
          <a:ln/>
        </p:spPr>
        <p:txBody>
          <a:bodyPr/>
          <a:lstStyle>
            <a:lvl1pPr>
              <a:defRPr/>
            </a:lvl1pPr>
          </a:lstStyle>
          <a:p>
            <a:pPr>
              <a:defRPr/>
            </a:pPr>
            <a:endParaRPr lang="en-GB" altLang="it-IT"/>
          </a:p>
        </p:txBody>
      </p:sp>
      <p:sp>
        <p:nvSpPr>
          <p:cNvPr id="6" name="Rectangle 4"/>
          <p:cNvSpPr>
            <a:spLocks noGrp="1" noChangeArrowheads="1"/>
          </p:cNvSpPr>
          <p:nvPr>
            <p:ph type="sldNum" idx="12"/>
          </p:nvPr>
        </p:nvSpPr>
        <p:spPr>
          <a:ln/>
        </p:spPr>
        <p:txBody>
          <a:bodyPr/>
          <a:lstStyle>
            <a:lvl1pPr>
              <a:defRPr/>
            </a:lvl1pPr>
          </a:lstStyle>
          <a:p>
            <a:pPr>
              <a:defRPr/>
            </a:pPr>
            <a:fld id="{82A9DE98-CE91-4BCB-ABF2-13E11A8201A1}" type="slidenum">
              <a:rPr lang="en-GB" altLang="it-IT"/>
              <a:pPr>
                <a:defRPr/>
              </a:pPr>
              <a:t>‹N›</a:t>
            </a:fld>
            <a:endParaRPr lang="en-GB" alt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2"/>
          <p:cNvSpPr>
            <a:spLocks noGrp="1" noChangeArrowheads="1"/>
          </p:cNvSpPr>
          <p:nvPr>
            <p:ph type="dt" idx="10"/>
          </p:nvPr>
        </p:nvSpPr>
        <p:spPr>
          <a:ln/>
        </p:spPr>
        <p:txBody>
          <a:bodyPr/>
          <a:lstStyle>
            <a:lvl1pPr>
              <a:defRPr/>
            </a:lvl1pPr>
          </a:lstStyle>
          <a:p>
            <a:pPr>
              <a:defRPr/>
            </a:pPr>
            <a:endParaRPr lang="en-GB" altLang="it-IT"/>
          </a:p>
        </p:txBody>
      </p:sp>
      <p:sp>
        <p:nvSpPr>
          <p:cNvPr id="5" name="Rectangle 3"/>
          <p:cNvSpPr>
            <a:spLocks noGrp="1" noChangeArrowheads="1"/>
          </p:cNvSpPr>
          <p:nvPr>
            <p:ph type="ftr" idx="11"/>
          </p:nvPr>
        </p:nvSpPr>
        <p:spPr>
          <a:ln/>
        </p:spPr>
        <p:txBody>
          <a:bodyPr/>
          <a:lstStyle>
            <a:lvl1pPr>
              <a:defRPr/>
            </a:lvl1pPr>
          </a:lstStyle>
          <a:p>
            <a:pPr>
              <a:defRPr/>
            </a:pPr>
            <a:endParaRPr lang="en-GB" altLang="it-IT"/>
          </a:p>
        </p:txBody>
      </p:sp>
      <p:sp>
        <p:nvSpPr>
          <p:cNvPr id="6" name="Rectangle 4"/>
          <p:cNvSpPr>
            <a:spLocks noGrp="1" noChangeArrowheads="1"/>
          </p:cNvSpPr>
          <p:nvPr>
            <p:ph type="sldNum" idx="12"/>
          </p:nvPr>
        </p:nvSpPr>
        <p:spPr>
          <a:ln/>
        </p:spPr>
        <p:txBody>
          <a:bodyPr/>
          <a:lstStyle>
            <a:lvl1pPr>
              <a:defRPr/>
            </a:lvl1pPr>
          </a:lstStyle>
          <a:p>
            <a:pPr>
              <a:defRPr/>
            </a:pPr>
            <a:fld id="{2AEB2CDB-4D3D-4C33-8FC8-0189F4AD7782}" type="slidenum">
              <a:rPr lang="en-GB" altLang="it-IT"/>
              <a:pPr>
                <a:defRPr/>
              </a:pPr>
              <a:t>‹N›</a:t>
            </a:fld>
            <a:endParaRPr lang="en-GB" alt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2"/>
          <p:cNvSpPr>
            <a:spLocks noGrp="1" noChangeArrowheads="1"/>
          </p:cNvSpPr>
          <p:nvPr>
            <p:ph type="dt" idx="10"/>
          </p:nvPr>
        </p:nvSpPr>
        <p:spPr>
          <a:ln/>
        </p:spPr>
        <p:txBody>
          <a:bodyPr/>
          <a:lstStyle>
            <a:lvl1pPr>
              <a:defRPr/>
            </a:lvl1pPr>
          </a:lstStyle>
          <a:p>
            <a:pPr>
              <a:defRPr/>
            </a:pPr>
            <a:endParaRPr lang="en-GB" altLang="it-IT"/>
          </a:p>
        </p:txBody>
      </p:sp>
      <p:sp>
        <p:nvSpPr>
          <p:cNvPr id="6" name="Rectangle 3"/>
          <p:cNvSpPr>
            <a:spLocks noGrp="1" noChangeArrowheads="1"/>
          </p:cNvSpPr>
          <p:nvPr>
            <p:ph type="ftr" idx="11"/>
          </p:nvPr>
        </p:nvSpPr>
        <p:spPr>
          <a:ln/>
        </p:spPr>
        <p:txBody>
          <a:bodyPr/>
          <a:lstStyle>
            <a:lvl1pPr>
              <a:defRPr/>
            </a:lvl1pPr>
          </a:lstStyle>
          <a:p>
            <a:pPr>
              <a:defRPr/>
            </a:pPr>
            <a:endParaRPr lang="en-GB" altLang="it-IT"/>
          </a:p>
        </p:txBody>
      </p:sp>
      <p:sp>
        <p:nvSpPr>
          <p:cNvPr id="7" name="Rectangle 4"/>
          <p:cNvSpPr>
            <a:spLocks noGrp="1" noChangeArrowheads="1"/>
          </p:cNvSpPr>
          <p:nvPr>
            <p:ph type="sldNum" idx="12"/>
          </p:nvPr>
        </p:nvSpPr>
        <p:spPr>
          <a:ln/>
        </p:spPr>
        <p:txBody>
          <a:bodyPr/>
          <a:lstStyle>
            <a:lvl1pPr>
              <a:defRPr/>
            </a:lvl1pPr>
          </a:lstStyle>
          <a:p>
            <a:pPr>
              <a:defRPr/>
            </a:pPr>
            <a:fld id="{009FFDEF-A427-4C7A-9551-08BE96385C10}" type="slidenum">
              <a:rPr lang="en-GB" altLang="it-IT"/>
              <a:pPr>
                <a:defRPr/>
              </a:pPr>
              <a:t>‹N›</a:t>
            </a:fld>
            <a:endParaRPr lang="en-GB" alt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2"/>
          <p:cNvSpPr>
            <a:spLocks noGrp="1" noChangeArrowheads="1"/>
          </p:cNvSpPr>
          <p:nvPr>
            <p:ph type="dt" idx="10"/>
          </p:nvPr>
        </p:nvSpPr>
        <p:spPr>
          <a:ln/>
        </p:spPr>
        <p:txBody>
          <a:bodyPr/>
          <a:lstStyle>
            <a:lvl1pPr>
              <a:defRPr/>
            </a:lvl1pPr>
          </a:lstStyle>
          <a:p>
            <a:pPr>
              <a:defRPr/>
            </a:pPr>
            <a:endParaRPr lang="en-GB" altLang="it-IT"/>
          </a:p>
        </p:txBody>
      </p:sp>
      <p:sp>
        <p:nvSpPr>
          <p:cNvPr id="8" name="Rectangle 3"/>
          <p:cNvSpPr>
            <a:spLocks noGrp="1" noChangeArrowheads="1"/>
          </p:cNvSpPr>
          <p:nvPr>
            <p:ph type="ftr" idx="11"/>
          </p:nvPr>
        </p:nvSpPr>
        <p:spPr>
          <a:ln/>
        </p:spPr>
        <p:txBody>
          <a:bodyPr/>
          <a:lstStyle>
            <a:lvl1pPr>
              <a:defRPr/>
            </a:lvl1pPr>
          </a:lstStyle>
          <a:p>
            <a:pPr>
              <a:defRPr/>
            </a:pPr>
            <a:endParaRPr lang="en-GB" altLang="it-IT"/>
          </a:p>
        </p:txBody>
      </p:sp>
      <p:sp>
        <p:nvSpPr>
          <p:cNvPr id="9" name="Rectangle 4"/>
          <p:cNvSpPr>
            <a:spLocks noGrp="1" noChangeArrowheads="1"/>
          </p:cNvSpPr>
          <p:nvPr>
            <p:ph type="sldNum" idx="12"/>
          </p:nvPr>
        </p:nvSpPr>
        <p:spPr>
          <a:ln/>
        </p:spPr>
        <p:txBody>
          <a:bodyPr/>
          <a:lstStyle>
            <a:lvl1pPr>
              <a:defRPr/>
            </a:lvl1pPr>
          </a:lstStyle>
          <a:p>
            <a:pPr>
              <a:defRPr/>
            </a:pPr>
            <a:fld id="{A6AB662C-195C-413D-98C3-FA6706AD7754}" type="slidenum">
              <a:rPr lang="en-GB" altLang="it-IT"/>
              <a:pPr>
                <a:defRPr/>
              </a:pPr>
              <a:t>‹N›</a:t>
            </a:fld>
            <a:endParaRPr lang="en-GB" alt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2"/>
          <p:cNvSpPr>
            <a:spLocks noGrp="1" noChangeArrowheads="1"/>
          </p:cNvSpPr>
          <p:nvPr>
            <p:ph type="dt" idx="10"/>
          </p:nvPr>
        </p:nvSpPr>
        <p:spPr>
          <a:ln/>
        </p:spPr>
        <p:txBody>
          <a:bodyPr/>
          <a:lstStyle>
            <a:lvl1pPr>
              <a:defRPr/>
            </a:lvl1pPr>
          </a:lstStyle>
          <a:p>
            <a:pPr>
              <a:defRPr/>
            </a:pPr>
            <a:endParaRPr lang="en-GB" altLang="it-IT"/>
          </a:p>
        </p:txBody>
      </p:sp>
      <p:sp>
        <p:nvSpPr>
          <p:cNvPr id="4" name="Rectangle 3"/>
          <p:cNvSpPr>
            <a:spLocks noGrp="1" noChangeArrowheads="1"/>
          </p:cNvSpPr>
          <p:nvPr>
            <p:ph type="ftr" idx="11"/>
          </p:nvPr>
        </p:nvSpPr>
        <p:spPr>
          <a:ln/>
        </p:spPr>
        <p:txBody>
          <a:bodyPr/>
          <a:lstStyle>
            <a:lvl1pPr>
              <a:defRPr/>
            </a:lvl1pPr>
          </a:lstStyle>
          <a:p>
            <a:pPr>
              <a:defRPr/>
            </a:pPr>
            <a:endParaRPr lang="en-GB" altLang="it-IT"/>
          </a:p>
        </p:txBody>
      </p:sp>
      <p:sp>
        <p:nvSpPr>
          <p:cNvPr id="5" name="Rectangle 4"/>
          <p:cNvSpPr>
            <a:spLocks noGrp="1" noChangeArrowheads="1"/>
          </p:cNvSpPr>
          <p:nvPr>
            <p:ph type="sldNum" idx="12"/>
          </p:nvPr>
        </p:nvSpPr>
        <p:spPr>
          <a:ln/>
        </p:spPr>
        <p:txBody>
          <a:bodyPr/>
          <a:lstStyle>
            <a:lvl1pPr>
              <a:defRPr/>
            </a:lvl1pPr>
          </a:lstStyle>
          <a:p>
            <a:pPr>
              <a:defRPr/>
            </a:pPr>
            <a:fld id="{97BC1213-35D6-424A-A666-27E55721D0D7}" type="slidenum">
              <a:rPr lang="en-GB" altLang="it-IT"/>
              <a:pPr>
                <a:defRPr/>
              </a:pPr>
              <a:t>‹N›</a:t>
            </a:fld>
            <a:endParaRPr lang="en-GB" alt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2"/>
          <p:cNvSpPr>
            <a:spLocks noGrp="1" noChangeArrowheads="1"/>
          </p:cNvSpPr>
          <p:nvPr>
            <p:ph type="dt" idx="10"/>
          </p:nvPr>
        </p:nvSpPr>
        <p:spPr>
          <a:ln/>
        </p:spPr>
        <p:txBody>
          <a:bodyPr/>
          <a:lstStyle>
            <a:lvl1pPr>
              <a:defRPr/>
            </a:lvl1pPr>
          </a:lstStyle>
          <a:p>
            <a:pPr>
              <a:defRPr/>
            </a:pPr>
            <a:endParaRPr lang="en-GB" altLang="it-IT"/>
          </a:p>
        </p:txBody>
      </p:sp>
      <p:sp>
        <p:nvSpPr>
          <p:cNvPr id="3" name="Rectangle 3"/>
          <p:cNvSpPr>
            <a:spLocks noGrp="1" noChangeArrowheads="1"/>
          </p:cNvSpPr>
          <p:nvPr>
            <p:ph type="ftr" idx="11"/>
          </p:nvPr>
        </p:nvSpPr>
        <p:spPr>
          <a:ln/>
        </p:spPr>
        <p:txBody>
          <a:bodyPr/>
          <a:lstStyle>
            <a:lvl1pPr>
              <a:defRPr/>
            </a:lvl1pPr>
          </a:lstStyle>
          <a:p>
            <a:pPr>
              <a:defRPr/>
            </a:pPr>
            <a:endParaRPr lang="en-GB" altLang="it-IT"/>
          </a:p>
        </p:txBody>
      </p:sp>
      <p:sp>
        <p:nvSpPr>
          <p:cNvPr id="4" name="Rectangle 4"/>
          <p:cNvSpPr>
            <a:spLocks noGrp="1" noChangeArrowheads="1"/>
          </p:cNvSpPr>
          <p:nvPr>
            <p:ph type="sldNum" idx="12"/>
          </p:nvPr>
        </p:nvSpPr>
        <p:spPr>
          <a:ln/>
        </p:spPr>
        <p:txBody>
          <a:bodyPr/>
          <a:lstStyle>
            <a:lvl1pPr>
              <a:defRPr/>
            </a:lvl1pPr>
          </a:lstStyle>
          <a:p>
            <a:pPr>
              <a:defRPr/>
            </a:pPr>
            <a:fld id="{EBF31150-4273-428D-A15C-9FEFED45BDE7}" type="slidenum">
              <a:rPr lang="en-GB" altLang="it-IT"/>
              <a:pPr>
                <a:defRPr/>
              </a:pPr>
              <a:t>‹N›</a:t>
            </a:fld>
            <a:endParaRPr lang="en-GB" alt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2"/>
          <p:cNvSpPr>
            <a:spLocks noGrp="1" noChangeArrowheads="1"/>
          </p:cNvSpPr>
          <p:nvPr>
            <p:ph type="dt" idx="10"/>
          </p:nvPr>
        </p:nvSpPr>
        <p:spPr>
          <a:ln/>
        </p:spPr>
        <p:txBody>
          <a:bodyPr/>
          <a:lstStyle>
            <a:lvl1pPr>
              <a:defRPr/>
            </a:lvl1pPr>
          </a:lstStyle>
          <a:p>
            <a:pPr>
              <a:defRPr/>
            </a:pPr>
            <a:endParaRPr lang="en-GB" altLang="it-IT"/>
          </a:p>
        </p:txBody>
      </p:sp>
      <p:sp>
        <p:nvSpPr>
          <p:cNvPr id="6" name="Rectangle 3"/>
          <p:cNvSpPr>
            <a:spLocks noGrp="1" noChangeArrowheads="1"/>
          </p:cNvSpPr>
          <p:nvPr>
            <p:ph type="ftr" idx="11"/>
          </p:nvPr>
        </p:nvSpPr>
        <p:spPr>
          <a:ln/>
        </p:spPr>
        <p:txBody>
          <a:bodyPr/>
          <a:lstStyle>
            <a:lvl1pPr>
              <a:defRPr/>
            </a:lvl1pPr>
          </a:lstStyle>
          <a:p>
            <a:pPr>
              <a:defRPr/>
            </a:pPr>
            <a:endParaRPr lang="en-GB" altLang="it-IT"/>
          </a:p>
        </p:txBody>
      </p:sp>
      <p:sp>
        <p:nvSpPr>
          <p:cNvPr id="7" name="Rectangle 4"/>
          <p:cNvSpPr>
            <a:spLocks noGrp="1" noChangeArrowheads="1"/>
          </p:cNvSpPr>
          <p:nvPr>
            <p:ph type="sldNum" idx="12"/>
          </p:nvPr>
        </p:nvSpPr>
        <p:spPr>
          <a:ln/>
        </p:spPr>
        <p:txBody>
          <a:bodyPr/>
          <a:lstStyle>
            <a:lvl1pPr>
              <a:defRPr/>
            </a:lvl1pPr>
          </a:lstStyle>
          <a:p>
            <a:pPr>
              <a:defRPr/>
            </a:pPr>
            <a:fld id="{52298C30-9107-45D5-9E57-7A8920DFE92C}" type="slidenum">
              <a:rPr lang="en-GB" altLang="it-IT"/>
              <a:pPr>
                <a:defRPr/>
              </a:pPr>
              <a:t>‹N›</a:t>
            </a:fld>
            <a:endParaRPr lang="en-GB" alt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2"/>
          <p:cNvSpPr>
            <a:spLocks noGrp="1" noChangeArrowheads="1"/>
          </p:cNvSpPr>
          <p:nvPr>
            <p:ph type="dt" idx="10"/>
          </p:nvPr>
        </p:nvSpPr>
        <p:spPr>
          <a:ln/>
        </p:spPr>
        <p:txBody>
          <a:bodyPr/>
          <a:lstStyle>
            <a:lvl1pPr>
              <a:defRPr/>
            </a:lvl1pPr>
          </a:lstStyle>
          <a:p>
            <a:pPr>
              <a:defRPr/>
            </a:pPr>
            <a:endParaRPr lang="en-GB" altLang="it-IT"/>
          </a:p>
        </p:txBody>
      </p:sp>
      <p:sp>
        <p:nvSpPr>
          <p:cNvPr id="6" name="Rectangle 3"/>
          <p:cNvSpPr>
            <a:spLocks noGrp="1" noChangeArrowheads="1"/>
          </p:cNvSpPr>
          <p:nvPr>
            <p:ph type="ftr" idx="11"/>
          </p:nvPr>
        </p:nvSpPr>
        <p:spPr>
          <a:ln/>
        </p:spPr>
        <p:txBody>
          <a:bodyPr/>
          <a:lstStyle>
            <a:lvl1pPr>
              <a:defRPr/>
            </a:lvl1pPr>
          </a:lstStyle>
          <a:p>
            <a:pPr>
              <a:defRPr/>
            </a:pPr>
            <a:endParaRPr lang="en-GB" altLang="it-IT"/>
          </a:p>
        </p:txBody>
      </p:sp>
      <p:sp>
        <p:nvSpPr>
          <p:cNvPr id="7" name="Rectangle 4"/>
          <p:cNvSpPr>
            <a:spLocks noGrp="1" noChangeArrowheads="1"/>
          </p:cNvSpPr>
          <p:nvPr>
            <p:ph type="sldNum" idx="12"/>
          </p:nvPr>
        </p:nvSpPr>
        <p:spPr>
          <a:ln/>
        </p:spPr>
        <p:txBody>
          <a:bodyPr/>
          <a:lstStyle>
            <a:lvl1pPr>
              <a:defRPr/>
            </a:lvl1pPr>
          </a:lstStyle>
          <a:p>
            <a:pPr>
              <a:defRPr/>
            </a:pPr>
            <a:fld id="{9F772B30-EDB9-4EBC-89B9-F5CA1B3774B8}" type="slidenum">
              <a:rPr lang="en-GB" altLang="it-IT"/>
              <a:pPr>
                <a:defRPr/>
              </a:pPr>
              <a:t>‹N›</a:t>
            </a:fld>
            <a:endParaRPr lang="en-GB" alt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1600200"/>
            <a:ext cx="8229600" cy="4525963"/>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idx="10"/>
          </p:nvPr>
        </p:nvSpPr>
        <p:spPr>
          <a:ln/>
        </p:spPr>
        <p:txBody>
          <a:bodyPr/>
          <a:lstStyle>
            <a:lvl1pPr>
              <a:defRPr/>
            </a:lvl1pPr>
          </a:lstStyle>
          <a:p>
            <a:pPr>
              <a:defRPr/>
            </a:pPr>
            <a:endParaRPr lang="en-GB" altLang="it-IT"/>
          </a:p>
        </p:txBody>
      </p:sp>
      <p:sp>
        <p:nvSpPr>
          <p:cNvPr id="5" name="Rectangle 3"/>
          <p:cNvSpPr>
            <a:spLocks noGrp="1" noChangeArrowheads="1"/>
          </p:cNvSpPr>
          <p:nvPr>
            <p:ph type="ftr" idx="11"/>
          </p:nvPr>
        </p:nvSpPr>
        <p:spPr>
          <a:ln/>
        </p:spPr>
        <p:txBody>
          <a:bodyPr/>
          <a:lstStyle>
            <a:lvl1pPr>
              <a:defRPr/>
            </a:lvl1pPr>
          </a:lstStyle>
          <a:p>
            <a:pPr>
              <a:defRPr/>
            </a:pPr>
            <a:endParaRPr lang="en-GB" altLang="it-IT"/>
          </a:p>
        </p:txBody>
      </p:sp>
      <p:sp>
        <p:nvSpPr>
          <p:cNvPr id="6" name="Rectangle 4"/>
          <p:cNvSpPr>
            <a:spLocks noGrp="1" noChangeArrowheads="1"/>
          </p:cNvSpPr>
          <p:nvPr>
            <p:ph type="sldNum" idx="12"/>
          </p:nvPr>
        </p:nvSpPr>
        <p:spPr>
          <a:ln/>
        </p:spPr>
        <p:txBody>
          <a:bodyPr/>
          <a:lstStyle>
            <a:lvl1pPr>
              <a:defRPr/>
            </a:lvl1pPr>
          </a:lstStyle>
          <a:p>
            <a:pPr>
              <a:defRPr/>
            </a:pPr>
            <a:fld id="{E42C1B63-35FD-4BCF-A691-5256A9E6C148}" type="slidenum">
              <a:rPr lang="en-GB" altLang="it-IT"/>
              <a:pPr>
                <a:defRPr/>
              </a:pPr>
              <a:t>‹N›</a:t>
            </a:fld>
            <a:endParaRPr lang="en-GB" alt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1524000"/>
            <a:ext cx="2057400" cy="4602163"/>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1524000"/>
            <a:ext cx="6019800" cy="4602163"/>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2"/>
          <p:cNvSpPr>
            <a:spLocks noGrp="1" noChangeArrowheads="1"/>
          </p:cNvSpPr>
          <p:nvPr>
            <p:ph type="dt" idx="10"/>
          </p:nvPr>
        </p:nvSpPr>
        <p:spPr>
          <a:ln/>
        </p:spPr>
        <p:txBody>
          <a:bodyPr/>
          <a:lstStyle>
            <a:lvl1pPr>
              <a:defRPr/>
            </a:lvl1pPr>
          </a:lstStyle>
          <a:p>
            <a:pPr>
              <a:defRPr/>
            </a:pPr>
            <a:endParaRPr lang="en-GB" altLang="it-IT"/>
          </a:p>
        </p:txBody>
      </p:sp>
      <p:sp>
        <p:nvSpPr>
          <p:cNvPr id="5" name="Rectangle 3"/>
          <p:cNvSpPr>
            <a:spLocks noGrp="1" noChangeArrowheads="1"/>
          </p:cNvSpPr>
          <p:nvPr>
            <p:ph type="ftr" idx="11"/>
          </p:nvPr>
        </p:nvSpPr>
        <p:spPr>
          <a:ln/>
        </p:spPr>
        <p:txBody>
          <a:bodyPr/>
          <a:lstStyle>
            <a:lvl1pPr>
              <a:defRPr/>
            </a:lvl1pPr>
          </a:lstStyle>
          <a:p>
            <a:pPr>
              <a:defRPr/>
            </a:pPr>
            <a:endParaRPr lang="en-GB" altLang="it-IT"/>
          </a:p>
        </p:txBody>
      </p:sp>
      <p:sp>
        <p:nvSpPr>
          <p:cNvPr id="6" name="Rectangle 4"/>
          <p:cNvSpPr>
            <a:spLocks noGrp="1" noChangeArrowheads="1"/>
          </p:cNvSpPr>
          <p:nvPr>
            <p:ph type="sldNum" idx="12"/>
          </p:nvPr>
        </p:nvSpPr>
        <p:spPr>
          <a:ln/>
        </p:spPr>
        <p:txBody>
          <a:bodyPr/>
          <a:lstStyle>
            <a:lvl1pPr>
              <a:defRPr/>
            </a:lvl1pPr>
          </a:lstStyle>
          <a:p>
            <a:pPr>
              <a:defRPr/>
            </a:pPr>
            <a:fld id="{AEB6A67D-D7D4-4523-9582-266BEFFB7A92}" type="slidenum">
              <a:rPr lang="en-GB" altLang="it-IT"/>
              <a:pPr>
                <a:defRPr/>
              </a:pPr>
              <a:t>‹N›</a:t>
            </a:fld>
            <a:endParaRPr lang="en-GB" alt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gd name="T0" fmla="*/ 5758 w 5740"/>
                <a:gd name="T1" fmla="*/ 1632 h 4316"/>
                <a:gd name="T2" fmla="*/ 0 w 5740"/>
                <a:gd name="T3" fmla="*/ 1632 h 4316"/>
                <a:gd name="T4" fmla="*/ 0 w 5740"/>
                <a:gd name="T5" fmla="*/ 0 h 4316"/>
                <a:gd name="T6" fmla="*/ 5758 w 5740"/>
                <a:gd name="T7" fmla="*/ 0 h 4316"/>
                <a:gd name="T8" fmla="*/ 5758 w 5740"/>
                <a:gd name="T9" fmla="*/ 1632 h 4316"/>
                <a:gd name="T10" fmla="*/ 5758 w 5740"/>
                <a:gd name="T11" fmla="*/ 163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grpSp>
          <p:nvGrpSpPr>
            <p:cNvPr id="6" name="Group 4"/>
            <p:cNvGrpSpPr>
              <a:grpSpLocks/>
            </p:cNvGrpSpPr>
            <p:nvPr userDrawn="1"/>
          </p:nvGrpSpPr>
          <p:grpSpPr bwMode="auto">
            <a:xfrm>
              <a:off x="3528" y="3715"/>
              <a:ext cx="792" cy="521"/>
              <a:chOff x="3527" y="3715"/>
              <a:chExt cx="792" cy="521"/>
            </a:xfrm>
          </p:grpSpPr>
          <p:sp>
            <p:nvSpPr>
              <p:cNvPr id="57"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58"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59"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0"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1"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2" name="Freeform 10"/>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3" name="Freeform 11"/>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4" name="Freeform 12"/>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5" name="Freeform 13"/>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6" name="Freeform 14"/>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7"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7" name="Group 16"/>
            <p:cNvGrpSpPr>
              <a:grpSpLocks/>
            </p:cNvGrpSpPr>
            <p:nvPr userDrawn="1"/>
          </p:nvGrpSpPr>
          <p:grpSpPr bwMode="auto">
            <a:xfrm>
              <a:off x="1776" y="3631"/>
              <a:ext cx="1626" cy="683"/>
              <a:chOff x="1776" y="3631"/>
              <a:chExt cx="1626" cy="683"/>
            </a:xfrm>
          </p:grpSpPr>
          <p:sp>
            <p:nvSpPr>
              <p:cNvPr id="39"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2"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3"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5"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6"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7" name="Freeform 25"/>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8" name="Freeform 26"/>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9" name="Freeform 27"/>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0" name="Freeform 28"/>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1" name="Freeform 29"/>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w="9525">
                <a:noFill/>
                <a:round/>
                <a:headEnd/>
                <a:tailEnd/>
              </a:ln>
            </p:spPr>
            <p:txBody>
              <a:bodyPr/>
              <a:lstStyle/>
              <a:p>
                <a:endParaRPr lang="it-IT"/>
              </a:p>
            </p:txBody>
          </p:sp>
          <p:sp>
            <p:nvSpPr>
              <p:cNvPr id="52" name="Freeform 30"/>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w="9525">
                <a:noFill/>
                <a:round/>
                <a:headEnd/>
                <a:tailEnd/>
              </a:ln>
            </p:spPr>
            <p:txBody>
              <a:bodyPr/>
              <a:lstStyle/>
              <a:p>
                <a:endParaRPr lang="it-IT"/>
              </a:p>
            </p:txBody>
          </p:sp>
          <p:sp>
            <p:nvSpPr>
              <p:cNvPr id="53" name="Freeform 31"/>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4" name="Freeform 32"/>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5" name="Freeform 33"/>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6" name="Freeform 34"/>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w="9525">
                <a:noFill/>
                <a:round/>
                <a:headEnd/>
                <a:tailEnd/>
              </a:ln>
            </p:spPr>
            <p:txBody>
              <a:bodyPr/>
              <a:lstStyle/>
              <a:p>
                <a:endParaRPr lang="it-IT"/>
              </a:p>
            </p:txBody>
          </p:sp>
        </p:grpSp>
        <p:grpSp>
          <p:nvGrpSpPr>
            <p:cNvPr id="8" name="Group 35"/>
            <p:cNvGrpSpPr>
              <a:grpSpLocks/>
            </p:cNvGrpSpPr>
            <p:nvPr userDrawn="1"/>
          </p:nvGrpSpPr>
          <p:grpSpPr bwMode="auto">
            <a:xfrm>
              <a:off x="4128" y="3360"/>
              <a:ext cx="1351" cy="821"/>
              <a:chOff x="4128" y="3360"/>
              <a:chExt cx="1351" cy="821"/>
            </a:xfrm>
          </p:grpSpPr>
          <p:sp>
            <p:nvSpPr>
              <p:cNvPr id="22" name="Freeform 36"/>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3" name="Freeform 37"/>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4" name="Freeform 38"/>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5" name="Freeform 39"/>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6" name="Freeform 40"/>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7" name="Freeform 41"/>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8" name="Freeform 42"/>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9" name="Freeform 43"/>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w="9525">
                <a:noFill/>
                <a:round/>
                <a:headEnd/>
                <a:tailEnd/>
              </a:ln>
            </p:spPr>
            <p:txBody>
              <a:bodyPr/>
              <a:lstStyle/>
              <a:p>
                <a:endParaRPr lang="it-IT"/>
              </a:p>
            </p:txBody>
          </p:sp>
          <p:sp>
            <p:nvSpPr>
              <p:cNvPr id="30" name="Freeform 44"/>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1" name="Freeform 45"/>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2" name="Freeform 46"/>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9" name="Group 53"/>
            <p:cNvGrpSpPr>
              <a:grpSpLocks/>
            </p:cNvGrpSpPr>
            <p:nvPr userDrawn="1"/>
          </p:nvGrpSpPr>
          <p:grpSpPr bwMode="auto">
            <a:xfrm>
              <a:off x="5280" y="3024"/>
              <a:ext cx="425" cy="258"/>
              <a:chOff x="5280" y="3024"/>
              <a:chExt cx="425" cy="258"/>
            </a:xfrm>
          </p:grpSpPr>
          <p:sp>
            <p:nvSpPr>
              <p:cNvPr id="10" name="Freeform 54"/>
              <p:cNvSpPr>
                <a:spLocks/>
              </p:cNvSpPr>
              <p:nvPr/>
            </p:nvSpPr>
            <p:spPr bwMode="hidden">
              <a:xfrm>
                <a:off x="5280" y="3186"/>
                <a:ext cx="383" cy="96"/>
              </a:xfrm>
              <a:custGeom>
                <a:avLst/>
                <a:gdLst>
                  <a:gd name="T0" fmla="*/ 210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0 w 382"/>
                  <a:gd name="T19" fmla="*/ 96 h 96"/>
                  <a:gd name="T20" fmla="*/ 264 w 382"/>
                  <a:gd name="T21" fmla="*/ 90 h 96"/>
                  <a:gd name="T22" fmla="*/ 312 w 382"/>
                  <a:gd name="T23" fmla="*/ 84 h 96"/>
                  <a:gd name="T24" fmla="*/ 353 w 382"/>
                  <a:gd name="T25" fmla="*/ 66 h 96"/>
                  <a:gd name="T26" fmla="*/ 383 w 382"/>
                  <a:gd name="T27" fmla="*/ 42 h 96"/>
                  <a:gd name="T28" fmla="*/ 377 w 382"/>
                  <a:gd name="T29" fmla="*/ 42 h 96"/>
                  <a:gd name="T30" fmla="*/ 347 w 382"/>
                  <a:gd name="T31" fmla="*/ 66 h 96"/>
                  <a:gd name="T32" fmla="*/ 306 w 382"/>
                  <a:gd name="T33" fmla="*/ 78 h 96"/>
                  <a:gd name="T34" fmla="*/ 264 w 382"/>
                  <a:gd name="T35" fmla="*/ 90 h 96"/>
                  <a:gd name="T36" fmla="*/ 210 w 382"/>
                  <a:gd name="T37" fmla="*/ 96 h 96"/>
                  <a:gd name="T38" fmla="*/ 210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1" name="Freeform 55"/>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2" name="Freeform 56"/>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3" name="Freeform 57"/>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4" name="Freeform 58"/>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15" name="Freeform 59"/>
              <p:cNvSpPr>
                <a:spLocks/>
              </p:cNvSpPr>
              <p:nvPr/>
            </p:nvSpPr>
            <p:spPr bwMode="hidden">
              <a:xfrm>
                <a:off x="5489" y="3042"/>
                <a:ext cx="186" cy="210"/>
              </a:xfrm>
              <a:custGeom>
                <a:avLst/>
                <a:gdLst>
                  <a:gd name="T0" fmla="*/ 0 w 185"/>
                  <a:gd name="T1" fmla="*/ 6 h 210"/>
                  <a:gd name="T2" fmla="*/ 66 w 185"/>
                  <a:gd name="T3" fmla="*/ 12 h 210"/>
                  <a:gd name="T4" fmla="*/ 120 w 185"/>
                  <a:gd name="T5" fmla="*/ 36 h 210"/>
                  <a:gd name="T6" fmla="*/ 156 w 185"/>
                  <a:gd name="T7" fmla="*/ 72 h 210"/>
                  <a:gd name="T8" fmla="*/ 162 w 185"/>
                  <a:gd name="T9" fmla="*/ 90 h 210"/>
                  <a:gd name="T10" fmla="*/ 168 w 185"/>
                  <a:gd name="T11" fmla="*/ 114 h 210"/>
                  <a:gd name="T12" fmla="*/ 162 w 185"/>
                  <a:gd name="T13" fmla="*/ 138 h 210"/>
                  <a:gd name="T14" fmla="*/ 150 w 185"/>
                  <a:gd name="T15" fmla="*/ 162 h 210"/>
                  <a:gd name="T16" fmla="*/ 120 w 185"/>
                  <a:gd name="T17" fmla="*/ 180 h 210"/>
                  <a:gd name="T18" fmla="*/ 90 w 185"/>
                  <a:gd name="T19" fmla="*/ 198 h 210"/>
                  <a:gd name="T20" fmla="*/ 97 w 185"/>
                  <a:gd name="T21" fmla="*/ 210 h 210"/>
                  <a:gd name="T22" fmla="*/ 132 w 185"/>
                  <a:gd name="T23" fmla="*/ 192 h 210"/>
                  <a:gd name="T24" fmla="*/ 162 w 185"/>
                  <a:gd name="T25" fmla="*/ 168 h 210"/>
                  <a:gd name="T26" fmla="*/ 180 w 185"/>
                  <a:gd name="T27" fmla="*/ 144 h 210"/>
                  <a:gd name="T28" fmla="*/ 186 w 185"/>
                  <a:gd name="T29" fmla="*/ 114 h 210"/>
                  <a:gd name="T30" fmla="*/ 180 w 185"/>
                  <a:gd name="T31" fmla="*/ 90 h 210"/>
                  <a:gd name="T32" fmla="*/ 174 w 185"/>
                  <a:gd name="T33" fmla="*/ 66 h 210"/>
                  <a:gd name="T34" fmla="*/ 156 w 185"/>
                  <a:gd name="T35" fmla="*/ 48 h 210"/>
                  <a:gd name="T36" fmla="*/ 132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16" name="Freeform 60"/>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grpSp>
            <p:nvGrpSpPr>
              <p:cNvPr id="17" name="Group 61"/>
              <p:cNvGrpSpPr>
                <a:grpSpLocks/>
              </p:cNvGrpSpPr>
              <p:nvPr/>
            </p:nvGrpSpPr>
            <p:grpSpPr bwMode="auto">
              <a:xfrm>
                <a:off x="5381" y="3085"/>
                <a:ext cx="227" cy="132"/>
                <a:chOff x="5381" y="3085"/>
                <a:chExt cx="227" cy="132"/>
              </a:xfrm>
            </p:grpSpPr>
            <p:sp>
              <p:nvSpPr>
                <p:cNvPr id="1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1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sp>
              <p:nvSpPr>
                <p:cNvPr id="2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2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grpSp>
        </p:grpSp>
      </p:grpSp>
      <p:sp>
        <p:nvSpPr>
          <p:cNvPr id="38978" name="Rectangle 66"/>
          <p:cNvSpPr>
            <a:spLocks noGrp="1" noChangeArrowheads="1"/>
          </p:cNvSpPr>
          <p:nvPr>
            <p:ph type="ctrTitle" sz="quarter"/>
          </p:nvPr>
        </p:nvSpPr>
        <p:spPr>
          <a:xfrm>
            <a:off x="685800" y="1692275"/>
            <a:ext cx="7772400" cy="1736725"/>
          </a:xfrm>
        </p:spPr>
        <p:txBody>
          <a:bodyPr anchor="b"/>
          <a:lstStyle>
            <a:lvl1pPr>
              <a:defRPr sz="5400"/>
            </a:lvl1pPr>
          </a:lstStyle>
          <a:p>
            <a:pPr lvl="0"/>
            <a:r>
              <a:rPr lang="it-IT" altLang="it-IT" noProof="0" smtClean="0"/>
              <a:t>Fare clic per modificare lo stile del titolo</a:t>
            </a:r>
          </a:p>
        </p:txBody>
      </p:sp>
      <p:sp>
        <p:nvSpPr>
          <p:cNvPr id="38979"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it-IT" altLang="it-IT" noProof="0" smtClean="0"/>
              <a:t>Fare clic per modificare lo stile del sottotitolo dello schema</a:t>
            </a:r>
          </a:p>
        </p:txBody>
      </p:sp>
      <p:sp>
        <p:nvSpPr>
          <p:cNvPr id="68" name="Rectangle 68"/>
          <p:cNvSpPr>
            <a:spLocks noGrp="1" noChangeArrowheads="1"/>
          </p:cNvSpPr>
          <p:nvPr>
            <p:ph type="dt" sz="quarter" idx="10"/>
          </p:nvPr>
        </p:nvSpPr>
        <p:spPr>
          <a:xfrm>
            <a:off x="457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endParaRPr lang="it-IT" altLang="it-IT"/>
          </a:p>
        </p:txBody>
      </p:sp>
      <p:sp>
        <p:nvSpPr>
          <p:cNvPr id="69" name="Rectangle 69"/>
          <p:cNvSpPr>
            <a:spLocks noGrp="1" noChangeArrowheads="1"/>
          </p:cNvSpPr>
          <p:nvPr>
            <p:ph type="ftr" sz="quarter" idx="11"/>
          </p:nvPr>
        </p:nvSpPr>
        <p:spPr>
          <a:xfrm>
            <a:off x="3124200" y="6248400"/>
            <a:ext cx="2895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endParaRPr lang="it-IT" altLang="it-IT"/>
          </a:p>
        </p:txBody>
      </p:sp>
      <p:sp>
        <p:nvSpPr>
          <p:cNvPr id="70" name="Rectangle 70"/>
          <p:cNvSpPr>
            <a:spLocks noGrp="1" noChangeArrowheads="1"/>
          </p:cNvSpPr>
          <p:nvPr>
            <p:ph type="sldNum" sz="quarter" idx="12"/>
          </p:nvPr>
        </p:nvSpPr>
        <p:spPr>
          <a:xfrm>
            <a:off x="6553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fld id="{572DFF54-D2BB-4048-9F04-60853EB83B0F}" type="slidenum">
              <a:rPr lang="it-IT" altLang="it-IT"/>
              <a:pPr>
                <a:defRPr/>
              </a:pPr>
              <a:t>‹N›</a:t>
            </a:fld>
            <a:endParaRPr lang="it-IT" altLang="it-I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105CAD5D-6153-4BB4-82D8-72D4B6330FD0}" type="slidenum">
              <a:rPr lang="it-IT" altLang="it-IT"/>
              <a:pPr>
                <a:defRPr/>
              </a:pPr>
              <a:t>‹N›</a:t>
            </a:fld>
            <a:endParaRPr lang="it-IT" alt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865F0A8C-F8E2-4F5B-90A2-CE6E12A5325E}" type="slidenum">
              <a:rPr lang="it-IT" altLang="it-IT"/>
              <a:pPr>
                <a:defRPr/>
              </a:pPr>
              <a:t>‹N›</a:t>
            </a:fld>
            <a:endParaRPr lang="it-IT" altLang="it-IT"/>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76ABE494-C2AE-4F04-BE06-6EB2EE2C3D5A}" type="slidenum">
              <a:rPr lang="it-IT" altLang="it-IT"/>
              <a:pPr>
                <a:defRPr/>
              </a:pPr>
              <a:t>‹N›</a:t>
            </a:fld>
            <a:endParaRPr lang="it-IT" altLang="it-IT"/>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71"/>
          <p:cNvSpPr>
            <a:spLocks noGrp="1" noChangeArrowheads="1"/>
          </p:cNvSpPr>
          <p:nvPr>
            <p:ph type="sldNum" sz="quarter" idx="12"/>
          </p:nvPr>
        </p:nvSpPr>
        <p:spPr>
          <a:ln/>
        </p:spPr>
        <p:txBody>
          <a:bodyPr/>
          <a:lstStyle>
            <a:lvl1pPr>
              <a:defRPr/>
            </a:lvl1pPr>
          </a:lstStyle>
          <a:p>
            <a:pPr>
              <a:defRPr/>
            </a:pPr>
            <a:fld id="{24E28B1E-7AA3-4178-8577-758A5853BD77}" type="slidenum">
              <a:rPr lang="it-IT" altLang="it-IT"/>
              <a:pPr>
                <a:defRPr/>
              </a:pPr>
              <a:t>‹N›</a:t>
            </a:fld>
            <a:endParaRPr lang="it-IT" altLang="it-IT"/>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71"/>
          <p:cNvSpPr>
            <a:spLocks noGrp="1" noChangeArrowheads="1"/>
          </p:cNvSpPr>
          <p:nvPr>
            <p:ph type="sldNum" sz="quarter" idx="12"/>
          </p:nvPr>
        </p:nvSpPr>
        <p:spPr>
          <a:ln/>
        </p:spPr>
        <p:txBody>
          <a:bodyPr/>
          <a:lstStyle>
            <a:lvl1pPr>
              <a:defRPr/>
            </a:lvl1pPr>
          </a:lstStyle>
          <a:p>
            <a:pPr>
              <a:defRPr/>
            </a:pPr>
            <a:fld id="{E919E598-275F-466F-8D94-384258050681}" type="slidenum">
              <a:rPr lang="it-IT" altLang="it-IT"/>
              <a:pPr>
                <a:defRPr/>
              </a:pPr>
              <a:t>‹N›</a:t>
            </a:fld>
            <a:endParaRPr lang="it-IT" altLang="it-I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71"/>
          <p:cNvSpPr>
            <a:spLocks noGrp="1" noChangeArrowheads="1"/>
          </p:cNvSpPr>
          <p:nvPr>
            <p:ph type="sldNum" sz="quarter" idx="12"/>
          </p:nvPr>
        </p:nvSpPr>
        <p:spPr>
          <a:ln/>
        </p:spPr>
        <p:txBody>
          <a:bodyPr/>
          <a:lstStyle>
            <a:lvl1pPr>
              <a:defRPr/>
            </a:lvl1pPr>
          </a:lstStyle>
          <a:p>
            <a:pPr>
              <a:defRPr/>
            </a:pPr>
            <a:fld id="{968DC2EE-2303-4019-8A66-0760ADBE0B32}" type="slidenum">
              <a:rPr lang="it-IT" altLang="it-IT"/>
              <a:pPr>
                <a:defRPr/>
              </a:pPr>
              <a:t>‹N›</a:t>
            </a:fld>
            <a:endParaRPr lang="it-IT" altLang="it-I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4EFA4842-4112-4818-ABE3-1AE051FF7888}" type="slidenum">
              <a:rPr lang="it-IT" altLang="it-IT"/>
              <a:pPr>
                <a:defRPr/>
              </a:pPr>
              <a:t>‹N›</a:t>
            </a:fld>
            <a:endParaRPr lang="it-IT" altLang="it-IT"/>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19631682-17BE-4C1C-854B-D09C9E152297}" type="slidenum">
              <a:rPr lang="it-IT" altLang="it-IT"/>
              <a:pPr>
                <a:defRPr/>
              </a:pPr>
              <a:t>‹N›</a:t>
            </a:fld>
            <a:endParaRPr lang="it-IT" altLang="it-IT"/>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22250CFB-D5F5-48F1-AD97-57141E1BA2DF}" type="slidenum">
              <a:rPr lang="it-IT" altLang="it-IT"/>
              <a:pPr>
                <a:defRPr/>
              </a:pPr>
              <a:t>‹N›</a:t>
            </a:fld>
            <a:endParaRPr lang="it-IT" altLang="it-IT"/>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7400" cy="58483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7813"/>
            <a:ext cx="6019800" cy="58483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0C3A8690-53C4-4323-808D-65860682F617}" type="slidenum">
              <a:rPr lang="it-IT" altLang="it-IT"/>
              <a:pPr>
                <a:defRPr/>
              </a:pPr>
              <a:t>‹N›</a:t>
            </a:fld>
            <a:endParaRPr lang="it-IT" altLang="it-IT"/>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gd name="T0" fmla="*/ 5758 w 5740"/>
                <a:gd name="T1" fmla="*/ 1632 h 4316"/>
                <a:gd name="T2" fmla="*/ 0 w 5740"/>
                <a:gd name="T3" fmla="*/ 1632 h 4316"/>
                <a:gd name="T4" fmla="*/ 0 w 5740"/>
                <a:gd name="T5" fmla="*/ 0 h 4316"/>
                <a:gd name="T6" fmla="*/ 5758 w 5740"/>
                <a:gd name="T7" fmla="*/ 0 h 4316"/>
                <a:gd name="T8" fmla="*/ 5758 w 5740"/>
                <a:gd name="T9" fmla="*/ 1632 h 4316"/>
                <a:gd name="T10" fmla="*/ 5758 w 5740"/>
                <a:gd name="T11" fmla="*/ 163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grpSp>
          <p:nvGrpSpPr>
            <p:cNvPr id="6" name="Group 4"/>
            <p:cNvGrpSpPr>
              <a:grpSpLocks/>
            </p:cNvGrpSpPr>
            <p:nvPr userDrawn="1"/>
          </p:nvGrpSpPr>
          <p:grpSpPr bwMode="auto">
            <a:xfrm>
              <a:off x="3528" y="3715"/>
              <a:ext cx="792" cy="521"/>
              <a:chOff x="3527" y="3715"/>
              <a:chExt cx="792" cy="521"/>
            </a:xfrm>
          </p:grpSpPr>
          <p:sp>
            <p:nvSpPr>
              <p:cNvPr id="57"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58"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59"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0"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1"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2" name="Freeform 10"/>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3" name="Freeform 11"/>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4" name="Freeform 12"/>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5" name="Freeform 13"/>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6" name="Freeform 14"/>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7"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7" name="Group 16"/>
            <p:cNvGrpSpPr>
              <a:grpSpLocks/>
            </p:cNvGrpSpPr>
            <p:nvPr userDrawn="1"/>
          </p:nvGrpSpPr>
          <p:grpSpPr bwMode="auto">
            <a:xfrm>
              <a:off x="1776" y="3631"/>
              <a:ext cx="1626" cy="683"/>
              <a:chOff x="1776" y="3631"/>
              <a:chExt cx="1626" cy="683"/>
            </a:xfrm>
          </p:grpSpPr>
          <p:sp>
            <p:nvSpPr>
              <p:cNvPr id="39"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2"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3"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5"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6"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7" name="Freeform 25"/>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8" name="Freeform 26"/>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9" name="Freeform 27"/>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0" name="Freeform 28"/>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1" name="Freeform 29"/>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w="9525">
                <a:noFill/>
                <a:round/>
                <a:headEnd/>
                <a:tailEnd/>
              </a:ln>
            </p:spPr>
            <p:txBody>
              <a:bodyPr/>
              <a:lstStyle/>
              <a:p>
                <a:endParaRPr lang="it-IT"/>
              </a:p>
            </p:txBody>
          </p:sp>
          <p:sp>
            <p:nvSpPr>
              <p:cNvPr id="52" name="Freeform 30"/>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w="9525">
                <a:noFill/>
                <a:round/>
                <a:headEnd/>
                <a:tailEnd/>
              </a:ln>
            </p:spPr>
            <p:txBody>
              <a:bodyPr/>
              <a:lstStyle/>
              <a:p>
                <a:endParaRPr lang="it-IT"/>
              </a:p>
            </p:txBody>
          </p:sp>
          <p:sp>
            <p:nvSpPr>
              <p:cNvPr id="53" name="Freeform 31"/>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4" name="Freeform 32"/>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5" name="Freeform 33"/>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6" name="Freeform 34"/>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w="9525">
                <a:noFill/>
                <a:round/>
                <a:headEnd/>
                <a:tailEnd/>
              </a:ln>
            </p:spPr>
            <p:txBody>
              <a:bodyPr/>
              <a:lstStyle/>
              <a:p>
                <a:endParaRPr lang="it-IT"/>
              </a:p>
            </p:txBody>
          </p:sp>
        </p:grpSp>
        <p:grpSp>
          <p:nvGrpSpPr>
            <p:cNvPr id="8" name="Group 35"/>
            <p:cNvGrpSpPr>
              <a:grpSpLocks/>
            </p:cNvGrpSpPr>
            <p:nvPr userDrawn="1"/>
          </p:nvGrpSpPr>
          <p:grpSpPr bwMode="auto">
            <a:xfrm>
              <a:off x="4128" y="3360"/>
              <a:ext cx="1351" cy="821"/>
              <a:chOff x="4128" y="3360"/>
              <a:chExt cx="1351" cy="821"/>
            </a:xfrm>
          </p:grpSpPr>
          <p:sp>
            <p:nvSpPr>
              <p:cNvPr id="22" name="Freeform 36"/>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3" name="Freeform 37"/>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4" name="Freeform 38"/>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5" name="Freeform 39"/>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6" name="Freeform 40"/>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7" name="Freeform 41"/>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8" name="Freeform 42"/>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9" name="Freeform 43"/>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w="9525">
                <a:noFill/>
                <a:round/>
                <a:headEnd/>
                <a:tailEnd/>
              </a:ln>
            </p:spPr>
            <p:txBody>
              <a:bodyPr/>
              <a:lstStyle/>
              <a:p>
                <a:endParaRPr lang="it-IT"/>
              </a:p>
            </p:txBody>
          </p:sp>
          <p:sp>
            <p:nvSpPr>
              <p:cNvPr id="30" name="Freeform 44"/>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1" name="Freeform 45"/>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2" name="Freeform 46"/>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9" name="Group 53"/>
            <p:cNvGrpSpPr>
              <a:grpSpLocks/>
            </p:cNvGrpSpPr>
            <p:nvPr userDrawn="1"/>
          </p:nvGrpSpPr>
          <p:grpSpPr bwMode="auto">
            <a:xfrm>
              <a:off x="5280" y="3024"/>
              <a:ext cx="425" cy="258"/>
              <a:chOff x="5280" y="3024"/>
              <a:chExt cx="425" cy="258"/>
            </a:xfrm>
          </p:grpSpPr>
          <p:sp>
            <p:nvSpPr>
              <p:cNvPr id="10" name="Freeform 54"/>
              <p:cNvSpPr>
                <a:spLocks/>
              </p:cNvSpPr>
              <p:nvPr/>
            </p:nvSpPr>
            <p:spPr bwMode="hidden">
              <a:xfrm>
                <a:off x="5280" y="3186"/>
                <a:ext cx="383" cy="96"/>
              </a:xfrm>
              <a:custGeom>
                <a:avLst/>
                <a:gdLst>
                  <a:gd name="T0" fmla="*/ 210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0 w 382"/>
                  <a:gd name="T19" fmla="*/ 96 h 96"/>
                  <a:gd name="T20" fmla="*/ 264 w 382"/>
                  <a:gd name="T21" fmla="*/ 90 h 96"/>
                  <a:gd name="T22" fmla="*/ 312 w 382"/>
                  <a:gd name="T23" fmla="*/ 84 h 96"/>
                  <a:gd name="T24" fmla="*/ 353 w 382"/>
                  <a:gd name="T25" fmla="*/ 66 h 96"/>
                  <a:gd name="T26" fmla="*/ 383 w 382"/>
                  <a:gd name="T27" fmla="*/ 42 h 96"/>
                  <a:gd name="T28" fmla="*/ 377 w 382"/>
                  <a:gd name="T29" fmla="*/ 42 h 96"/>
                  <a:gd name="T30" fmla="*/ 347 w 382"/>
                  <a:gd name="T31" fmla="*/ 66 h 96"/>
                  <a:gd name="T32" fmla="*/ 306 w 382"/>
                  <a:gd name="T33" fmla="*/ 78 h 96"/>
                  <a:gd name="T34" fmla="*/ 264 w 382"/>
                  <a:gd name="T35" fmla="*/ 90 h 96"/>
                  <a:gd name="T36" fmla="*/ 210 w 382"/>
                  <a:gd name="T37" fmla="*/ 96 h 96"/>
                  <a:gd name="T38" fmla="*/ 210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1" name="Freeform 55"/>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2" name="Freeform 56"/>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3" name="Freeform 57"/>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4" name="Freeform 58"/>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15" name="Freeform 59"/>
              <p:cNvSpPr>
                <a:spLocks/>
              </p:cNvSpPr>
              <p:nvPr/>
            </p:nvSpPr>
            <p:spPr bwMode="hidden">
              <a:xfrm>
                <a:off x="5489" y="3042"/>
                <a:ext cx="186" cy="210"/>
              </a:xfrm>
              <a:custGeom>
                <a:avLst/>
                <a:gdLst>
                  <a:gd name="T0" fmla="*/ 0 w 185"/>
                  <a:gd name="T1" fmla="*/ 6 h 210"/>
                  <a:gd name="T2" fmla="*/ 66 w 185"/>
                  <a:gd name="T3" fmla="*/ 12 h 210"/>
                  <a:gd name="T4" fmla="*/ 120 w 185"/>
                  <a:gd name="T5" fmla="*/ 36 h 210"/>
                  <a:gd name="T6" fmla="*/ 156 w 185"/>
                  <a:gd name="T7" fmla="*/ 72 h 210"/>
                  <a:gd name="T8" fmla="*/ 162 w 185"/>
                  <a:gd name="T9" fmla="*/ 90 h 210"/>
                  <a:gd name="T10" fmla="*/ 168 w 185"/>
                  <a:gd name="T11" fmla="*/ 114 h 210"/>
                  <a:gd name="T12" fmla="*/ 162 w 185"/>
                  <a:gd name="T13" fmla="*/ 138 h 210"/>
                  <a:gd name="T14" fmla="*/ 150 w 185"/>
                  <a:gd name="T15" fmla="*/ 162 h 210"/>
                  <a:gd name="T16" fmla="*/ 120 w 185"/>
                  <a:gd name="T17" fmla="*/ 180 h 210"/>
                  <a:gd name="T18" fmla="*/ 90 w 185"/>
                  <a:gd name="T19" fmla="*/ 198 h 210"/>
                  <a:gd name="T20" fmla="*/ 97 w 185"/>
                  <a:gd name="T21" fmla="*/ 210 h 210"/>
                  <a:gd name="T22" fmla="*/ 132 w 185"/>
                  <a:gd name="T23" fmla="*/ 192 h 210"/>
                  <a:gd name="T24" fmla="*/ 162 w 185"/>
                  <a:gd name="T25" fmla="*/ 168 h 210"/>
                  <a:gd name="T26" fmla="*/ 180 w 185"/>
                  <a:gd name="T27" fmla="*/ 144 h 210"/>
                  <a:gd name="T28" fmla="*/ 186 w 185"/>
                  <a:gd name="T29" fmla="*/ 114 h 210"/>
                  <a:gd name="T30" fmla="*/ 180 w 185"/>
                  <a:gd name="T31" fmla="*/ 90 h 210"/>
                  <a:gd name="T32" fmla="*/ 174 w 185"/>
                  <a:gd name="T33" fmla="*/ 66 h 210"/>
                  <a:gd name="T34" fmla="*/ 156 w 185"/>
                  <a:gd name="T35" fmla="*/ 48 h 210"/>
                  <a:gd name="T36" fmla="*/ 132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16" name="Freeform 60"/>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grpSp>
            <p:nvGrpSpPr>
              <p:cNvPr id="17" name="Group 61"/>
              <p:cNvGrpSpPr>
                <a:grpSpLocks/>
              </p:cNvGrpSpPr>
              <p:nvPr/>
            </p:nvGrpSpPr>
            <p:grpSpPr bwMode="auto">
              <a:xfrm>
                <a:off x="5381" y="3085"/>
                <a:ext cx="227" cy="132"/>
                <a:chOff x="5381" y="3085"/>
                <a:chExt cx="227" cy="132"/>
              </a:xfrm>
            </p:grpSpPr>
            <p:sp>
              <p:nvSpPr>
                <p:cNvPr id="1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1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sp>
              <p:nvSpPr>
                <p:cNvPr id="2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2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grpSp>
        </p:grpSp>
      </p:grpSp>
      <p:sp>
        <p:nvSpPr>
          <p:cNvPr id="42050" name="Rectangle 66"/>
          <p:cNvSpPr>
            <a:spLocks noGrp="1" noChangeArrowheads="1"/>
          </p:cNvSpPr>
          <p:nvPr>
            <p:ph type="ctrTitle" sz="quarter"/>
          </p:nvPr>
        </p:nvSpPr>
        <p:spPr>
          <a:xfrm>
            <a:off x="685800" y="1692275"/>
            <a:ext cx="7772400" cy="1736725"/>
          </a:xfrm>
        </p:spPr>
        <p:txBody>
          <a:bodyPr anchor="b"/>
          <a:lstStyle>
            <a:lvl1pPr>
              <a:defRPr sz="5400"/>
            </a:lvl1pPr>
          </a:lstStyle>
          <a:p>
            <a:pPr lvl="0"/>
            <a:r>
              <a:rPr lang="it-IT" altLang="it-IT" noProof="0" smtClean="0"/>
              <a:t>Fare clic per modificare lo stile del titolo</a:t>
            </a:r>
          </a:p>
        </p:txBody>
      </p:sp>
      <p:sp>
        <p:nvSpPr>
          <p:cNvPr id="42051"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it-IT" altLang="it-IT" noProof="0" smtClean="0"/>
              <a:t>Fare clic per modificare lo stile del sottotitolo dello schema</a:t>
            </a:r>
          </a:p>
        </p:txBody>
      </p:sp>
      <p:sp>
        <p:nvSpPr>
          <p:cNvPr id="68" name="Rectangle 68"/>
          <p:cNvSpPr>
            <a:spLocks noGrp="1" noChangeArrowheads="1"/>
          </p:cNvSpPr>
          <p:nvPr>
            <p:ph type="dt" sz="quarter" idx="10"/>
          </p:nvPr>
        </p:nvSpPr>
        <p:spPr>
          <a:xfrm>
            <a:off x="457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endParaRPr lang="it-IT" altLang="it-IT"/>
          </a:p>
        </p:txBody>
      </p:sp>
      <p:sp>
        <p:nvSpPr>
          <p:cNvPr id="69" name="Rectangle 69"/>
          <p:cNvSpPr>
            <a:spLocks noGrp="1" noChangeArrowheads="1"/>
          </p:cNvSpPr>
          <p:nvPr>
            <p:ph type="ftr" sz="quarter" idx="11"/>
          </p:nvPr>
        </p:nvSpPr>
        <p:spPr>
          <a:xfrm>
            <a:off x="3124200" y="6248400"/>
            <a:ext cx="2895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endParaRPr lang="it-IT" altLang="it-IT"/>
          </a:p>
        </p:txBody>
      </p:sp>
      <p:sp>
        <p:nvSpPr>
          <p:cNvPr id="70" name="Rectangle 70"/>
          <p:cNvSpPr>
            <a:spLocks noGrp="1" noChangeArrowheads="1"/>
          </p:cNvSpPr>
          <p:nvPr>
            <p:ph type="sldNum" sz="quarter" idx="12"/>
          </p:nvPr>
        </p:nvSpPr>
        <p:spPr>
          <a:xfrm>
            <a:off x="6553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fld id="{3EE6A584-B3AB-4B1F-8576-6F6C2589198F}" type="slidenum">
              <a:rPr lang="it-IT" altLang="it-IT"/>
              <a:pPr>
                <a:defRPr/>
              </a:pPr>
              <a:t>‹N›</a:t>
            </a:fld>
            <a:endParaRPr lang="it-IT" altLang="it-IT"/>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013B302A-0EEB-4424-8DFA-33D283B81C4A}" type="slidenum">
              <a:rPr lang="it-IT" altLang="it-IT"/>
              <a:pPr>
                <a:defRPr/>
              </a:pPr>
              <a:t>‹N›</a:t>
            </a:fld>
            <a:endParaRPr lang="it-IT" altLang="it-IT"/>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D1EB3F70-67AC-41DA-9925-607995E5B870}" type="slidenum">
              <a:rPr lang="it-IT" altLang="it-IT"/>
              <a:pPr>
                <a:defRPr/>
              </a:pPr>
              <a:t>‹N›</a:t>
            </a:fld>
            <a:endParaRPr lang="it-IT" altLang="it-IT"/>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F62E935C-ECBB-4016-A669-5AD8A1E6AF09}" type="slidenum">
              <a:rPr lang="it-IT" altLang="it-IT"/>
              <a:pPr>
                <a:defRPr/>
              </a:pPr>
              <a:t>‹N›</a:t>
            </a:fld>
            <a:endParaRPr lang="it-IT" altLang="it-IT"/>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71"/>
          <p:cNvSpPr>
            <a:spLocks noGrp="1" noChangeArrowheads="1"/>
          </p:cNvSpPr>
          <p:nvPr>
            <p:ph type="sldNum" sz="quarter" idx="12"/>
          </p:nvPr>
        </p:nvSpPr>
        <p:spPr>
          <a:ln/>
        </p:spPr>
        <p:txBody>
          <a:bodyPr/>
          <a:lstStyle>
            <a:lvl1pPr>
              <a:defRPr/>
            </a:lvl1pPr>
          </a:lstStyle>
          <a:p>
            <a:pPr>
              <a:defRPr/>
            </a:pPr>
            <a:fld id="{B403E014-6780-4FDD-B3CE-69FDFEA04B3F}" type="slidenum">
              <a:rPr lang="it-IT" altLang="it-IT"/>
              <a:pPr>
                <a:defRPr/>
              </a:pPr>
              <a:t>‹N›</a:t>
            </a:fld>
            <a:endParaRPr lang="it-IT" altLang="it-IT"/>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71"/>
          <p:cNvSpPr>
            <a:spLocks noGrp="1" noChangeArrowheads="1"/>
          </p:cNvSpPr>
          <p:nvPr>
            <p:ph type="sldNum" sz="quarter" idx="12"/>
          </p:nvPr>
        </p:nvSpPr>
        <p:spPr>
          <a:ln/>
        </p:spPr>
        <p:txBody>
          <a:bodyPr/>
          <a:lstStyle>
            <a:lvl1pPr>
              <a:defRPr/>
            </a:lvl1pPr>
          </a:lstStyle>
          <a:p>
            <a:pPr>
              <a:defRPr/>
            </a:pPr>
            <a:fld id="{8C45C31A-C844-4A3D-BBEA-A7FB76B0652F}" type="slidenum">
              <a:rPr lang="it-IT" altLang="it-IT"/>
              <a:pPr>
                <a:defRPr/>
              </a:pPr>
              <a:t>‹N›</a:t>
            </a:fld>
            <a:endParaRPr lang="it-IT" altLang="it-IT"/>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71"/>
          <p:cNvSpPr>
            <a:spLocks noGrp="1" noChangeArrowheads="1"/>
          </p:cNvSpPr>
          <p:nvPr>
            <p:ph type="sldNum" sz="quarter" idx="12"/>
          </p:nvPr>
        </p:nvSpPr>
        <p:spPr>
          <a:ln/>
        </p:spPr>
        <p:txBody>
          <a:bodyPr/>
          <a:lstStyle>
            <a:lvl1pPr>
              <a:defRPr/>
            </a:lvl1pPr>
          </a:lstStyle>
          <a:p>
            <a:pPr>
              <a:defRPr/>
            </a:pPr>
            <a:fld id="{17C179FC-D8FC-492D-B226-0CAAA02432EF}" type="slidenum">
              <a:rPr lang="it-IT" altLang="it-IT"/>
              <a:pPr>
                <a:defRPr/>
              </a:pPr>
              <a:t>‹N›</a:t>
            </a:fld>
            <a:endParaRPr lang="it-IT" altLang="it-IT"/>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123265D0-E531-4239-BD39-81780755D8B0}" type="slidenum">
              <a:rPr lang="it-IT" altLang="it-IT"/>
              <a:pPr>
                <a:defRPr/>
              </a:pPr>
              <a:t>‹N›</a:t>
            </a:fld>
            <a:endParaRPr lang="it-IT" altLang="it-IT"/>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9814DBCC-A1FC-4985-83C3-4B9FECD2F677}" type="slidenum">
              <a:rPr lang="it-IT" altLang="it-IT"/>
              <a:pPr>
                <a:defRPr/>
              </a:pPr>
              <a:t>‹N›</a:t>
            </a:fld>
            <a:endParaRPr lang="it-IT" altLang="it-IT"/>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268CE8D9-0B5D-4C40-BE21-EB2D5F33516A}" type="slidenum">
              <a:rPr lang="it-IT" altLang="it-IT"/>
              <a:pPr>
                <a:defRPr/>
              </a:pPr>
              <a:t>‹N›</a:t>
            </a:fld>
            <a:endParaRPr lang="it-IT" altLang="it-IT"/>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7400" cy="58483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7813"/>
            <a:ext cx="6019800" cy="58483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4CF0171C-6854-4A70-8A7E-E498CCA2CE55}" type="slidenum">
              <a:rPr lang="it-IT" altLang="it-IT"/>
              <a:pPr>
                <a:defRPr/>
              </a:pPr>
              <a:t>‹N›</a:t>
            </a:fld>
            <a:endParaRPr lang="it-IT" altLang="it-IT"/>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gd name="T0" fmla="*/ 5758 w 5740"/>
                <a:gd name="T1" fmla="*/ 1632 h 4316"/>
                <a:gd name="T2" fmla="*/ 0 w 5740"/>
                <a:gd name="T3" fmla="*/ 1632 h 4316"/>
                <a:gd name="T4" fmla="*/ 0 w 5740"/>
                <a:gd name="T5" fmla="*/ 0 h 4316"/>
                <a:gd name="T6" fmla="*/ 5758 w 5740"/>
                <a:gd name="T7" fmla="*/ 0 h 4316"/>
                <a:gd name="T8" fmla="*/ 5758 w 5740"/>
                <a:gd name="T9" fmla="*/ 1632 h 4316"/>
                <a:gd name="T10" fmla="*/ 5758 w 5740"/>
                <a:gd name="T11" fmla="*/ 163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grpSp>
          <p:nvGrpSpPr>
            <p:cNvPr id="6" name="Group 4"/>
            <p:cNvGrpSpPr>
              <a:grpSpLocks/>
            </p:cNvGrpSpPr>
            <p:nvPr userDrawn="1"/>
          </p:nvGrpSpPr>
          <p:grpSpPr bwMode="auto">
            <a:xfrm>
              <a:off x="3528" y="3715"/>
              <a:ext cx="792" cy="521"/>
              <a:chOff x="3527" y="3715"/>
              <a:chExt cx="792" cy="521"/>
            </a:xfrm>
          </p:grpSpPr>
          <p:sp>
            <p:nvSpPr>
              <p:cNvPr id="57"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58"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59"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0"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1"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62" name="Freeform 10"/>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3" name="Freeform 11"/>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4" name="Freeform 12"/>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5" name="Freeform 13"/>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6" name="Freeform 14"/>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67"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7" name="Group 16"/>
            <p:cNvGrpSpPr>
              <a:grpSpLocks/>
            </p:cNvGrpSpPr>
            <p:nvPr userDrawn="1"/>
          </p:nvGrpSpPr>
          <p:grpSpPr bwMode="auto">
            <a:xfrm>
              <a:off x="1776" y="3631"/>
              <a:ext cx="1626" cy="683"/>
              <a:chOff x="1776" y="3631"/>
              <a:chExt cx="1626" cy="683"/>
            </a:xfrm>
          </p:grpSpPr>
          <p:sp>
            <p:nvSpPr>
              <p:cNvPr id="39"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2"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3"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5"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6"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7" name="Freeform 25"/>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8" name="Freeform 26"/>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9" name="Freeform 27"/>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0" name="Freeform 28"/>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1" name="Freeform 29"/>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w="9525">
                <a:noFill/>
                <a:round/>
                <a:headEnd/>
                <a:tailEnd/>
              </a:ln>
            </p:spPr>
            <p:txBody>
              <a:bodyPr/>
              <a:lstStyle/>
              <a:p>
                <a:endParaRPr lang="it-IT"/>
              </a:p>
            </p:txBody>
          </p:sp>
          <p:sp>
            <p:nvSpPr>
              <p:cNvPr id="52" name="Freeform 30"/>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w="9525">
                <a:noFill/>
                <a:round/>
                <a:headEnd/>
                <a:tailEnd/>
              </a:ln>
            </p:spPr>
            <p:txBody>
              <a:bodyPr/>
              <a:lstStyle/>
              <a:p>
                <a:endParaRPr lang="it-IT"/>
              </a:p>
            </p:txBody>
          </p:sp>
          <p:sp>
            <p:nvSpPr>
              <p:cNvPr id="53" name="Freeform 31"/>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4" name="Freeform 32"/>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5" name="Freeform 33"/>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56" name="Freeform 34"/>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w="9525">
                <a:noFill/>
                <a:round/>
                <a:headEnd/>
                <a:tailEnd/>
              </a:ln>
            </p:spPr>
            <p:txBody>
              <a:bodyPr/>
              <a:lstStyle/>
              <a:p>
                <a:endParaRPr lang="it-IT"/>
              </a:p>
            </p:txBody>
          </p:sp>
        </p:grpSp>
        <p:grpSp>
          <p:nvGrpSpPr>
            <p:cNvPr id="8" name="Group 35"/>
            <p:cNvGrpSpPr>
              <a:grpSpLocks/>
            </p:cNvGrpSpPr>
            <p:nvPr userDrawn="1"/>
          </p:nvGrpSpPr>
          <p:grpSpPr bwMode="auto">
            <a:xfrm>
              <a:off x="4128" y="3360"/>
              <a:ext cx="1351" cy="821"/>
              <a:chOff x="4128" y="3360"/>
              <a:chExt cx="1351" cy="821"/>
            </a:xfrm>
          </p:grpSpPr>
          <p:sp>
            <p:nvSpPr>
              <p:cNvPr id="22" name="Freeform 36"/>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3" name="Freeform 37"/>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4" name="Freeform 38"/>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5" name="Freeform 39"/>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6" name="Freeform 40"/>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7" name="Freeform 41"/>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8" name="Freeform 42"/>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9" name="Freeform 43"/>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w="9525">
                <a:noFill/>
                <a:round/>
                <a:headEnd/>
                <a:tailEnd/>
              </a:ln>
            </p:spPr>
            <p:txBody>
              <a:bodyPr/>
              <a:lstStyle/>
              <a:p>
                <a:endParaRPr lang="it-IT"/>
              </a:p>
            </p:txBody>
          </p:sp>
          <p:sp>
            <p:nvSpPr>
              <p:cNvPr id="30" name="Freeform 44"/>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1" name="Freeform 45"/>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2" name="Freeform 46"/>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9" name="Group 53"/>
            <p:cNvGrpSpPr>
              <a:grpSpLocks/>
            </p:cNvGrpSpPr>
            <p:nvPr userDrawn="1"/>
          </p:nvGrpSpPr>
          <p:grpSpPr bwMode="auto">
            <a:xfrm>
              <a:off x="5280" y="3024"/>
              <a:ext cx="425" cy="258"/>
              <a:chOff x="5280" y="3024"/>
              <a:chExt cx="425" cy="258"/>
            </a:xfrm>
          </p:grpSpPr>
          <p:sp>
            <p:nvSpPr>
              <p:cNvPr id="10" name="Freeform 54"/>
              <p:cNvSpPr>
                <a:spLocks/>
              </p:cNvSpPr>
              <p:nvPr/>
            </p:nvSpPr>
            <p:spPr bwMode="hidden">
              <a:xfrm>
                <a:off x="5280" y="3186"/>
                <a:ext cx="383" cy="96"/>
              </a:xfrm>
              <a:custGeom>
                <a:avLst/>
                <a:gdLst>
                  <a:gd name="T0" fmla="*/ 210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0 w 382"/>
                  <a:gd name="T19" fmla="*/ 96 h 96"/>
                  <a:gd name="T20" fmla="*/ 264 w 382"/>
                  <a:gd name="T21" fmla="*/ 90 h 96"/>
                  <a:gd name="T22" fmla="*/ 312 w 382"/>
                  <a:gd name="T23" fmla="*/ 84 h 96"/>
                  <a:gd name="T24" fmla="*/ 353 w 382"/>
                  <a:gd name="T25" fmla="*/ 66 h 96"/>
                  <a:gd name="T26" fmla="*/ 383 w 382"/>
                  <a:gd name="T27" fmla="*/ 42 h 96"/>
                  <a:gd name="T28" fmla="*/ 377 w 382"/>
                  <a:gd name="T29" fmla="*/ 42 h 96"/>
                  <a:gd name="T30" fmla="*/ 347 w 382"/>
                  <a:gd name="T31" fmla="*/ 66 h 96"/>
                  <a:gd name="T32" fmla="*/ 306 w 382"/>
                  <a:gd name="T33" fmla="*/ 78 h 96"/>
                  <a:gd name="T34" fmla="*/ 264 w 382"/>
                  <a:gd name="T35" fmla="*/ 90 h 96"/>
                  <a:gd name="T36" fmla="*/ 210 w 382"/>
                  <a:gd name="T37" fmla="*/ 96 h 96"/>
                  <a:gd name="T38" fmla="*/ 210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1" name="Freeform 55"/>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2" name="Freeform 56"/>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3" name="Freeform 57"/>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14" name="Freeform 58"/>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15" name="Freeform 59"/>
              <p:cNvSpPr>
                <a:spLocks/>
              </p:cNvSpPr>
              <p:nvPr/>
            </p:nvSpPr>
            <p:spPr bwMode="hidden">
              <a:xfrm>
                <a:off x="5489" y="3042"/>
                <a:ext cx="186" cy="210"/>
              </a:xfrm>
              <a:custGeom>
                <a:avLst/>
                <a:gdLst>
                  <a:gd name="T0" fmla="*/ 0 w 185"/>
                  <a:gd name="T1" fmla="*/ 6 h 210"/>
                  <a:gd name="T2" fmla="*/ 66 w 185"/>
                  <a:gd name="T3" fmla="*/ 12 h 210"/>
                  <a:gd name="T4" fmla="*/ 120 w 185"/>
                  <a:gd name="T5" fmla="*/ 36 h 210"/>
                  <a:gd name="T6" fmla="*/ 156 w 185"/>
                  <a:gd name="T7" fmla="*/ 72 h 210"/>
                  <a:gd name="T8" fmla="*/ 162 w 185"/>
                  <a:gd name="T9" fmla="*/ 90 h 210"/>
                  <a:gd name="T10" fmla="*/ 168 w 185"/>
                  <a:gd name="T11" fmla="*/ 114 h 210"/>
                  <a:gd name="T12" fmla="*/ 162 w 185"/>
                  <a:gd name="T13" fmla="*/ 138 h 210"/>
                  <a:gd name="T14" fmla="*/ 150 w 185"/>
                  <a:gd name="T15" fmla="*/ 162 h 210"/>
                  <a:gd name="T16" fmla="*/ 120 w 185"/>
                  <a:gd name="T17" fmla="*/ 180 h 210"/>
                  <a:gd name="T18" fmla="*/ 90 w 185"/>
                  <a:gd name="T19" fmla="*/ 198 h 210"/>
                  <a:gd name="T20" fmla="*/ 97 w 185"/>
                  <a:gd name="T21" fmla="*/ 210 h 210"/>
                  <a:gd name="T22" fmla="*/ 132 w 185"/>
                  <a:gd name="T23" fmla="*/ 192 h 210"/>
                  <a:gd name="T24" fmla="*/ 162 w 185"/>
                  <a:gd name="T25" fmla="*/ 168 h 210"/>
                  <a:gd name="T26" fmla="*/ 180 w 185"/>
                  <a:gd name="T27" fmla="*/ 144 h 210"/>
                  <a:gd name="T28" fmla="*/ 186 w 185"/>
                  <a:gd name="T29" fmla="*/ 114 h 210"/>
                  <a:gd name="T30" fmla="*/ 180 w 185"/>
                  <a:gd name="T31" fmla="*/ 90 h 210"/>
                  <a:gd name="T32" fmla="*/ 174 w 185"/>
                  <a:gd name="T33" fmla="*/ 66 h 210"/>
                  <a:gd name="T34" fmla="*/ 156 w 185"/>
                  <a:gd name="T35" fmla="*/ 48 h 210"/>
                  <a:gd name="T36" fmla="*/ 132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16" name="Freeform 60"/>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grpSp>
            <p:nvGrpSpPr>
              <p:cNvPr id="17" name="Group 61"/>
              <p:cNvGrpSpPr>
                <a:grpSpLocks/>
              </p:cNvGrpSpPr>
              <p:nvPr/>
            </p:nvGrpSpPr>
            <p:grpSpPr bwMode="auto">
              <a:xfrm>
                <a:off x="5381" y="3085"/>
                <a:ext cx="227" cy="132"/>
                <a:chOff x="5381" y="3085"/>
                <a:chExt cx="227" cy="132"/>
              </a:xfrm>
            </p:grpSpPr>
            <p:sp>
              <p:nvSpPr>
                <p:cNvPr id="1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1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sp>
              <p:nvSpPr>
                <p:cNvPr id="2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2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grpSp>
        </p:grpSp>
      </p:grpSp>
      <p:sp>
        <p:nvSpPr>
          <p:cNvPr id="45122" name="Rectangle 66"/>
          <p:cNvSpPr>
            <a:spLocks noGrp="1" noChangeArrowheads="1"/>
          </p:cNvSpPr>
          <p:nvPr>
            <p:ph type="ctrTitle" sz="quarter"/>
          </p:nvPr>
        </p:nvSpPr>
        <p:spPr>
          <a:xfrm>
            <a:off x="685800" y="1692275"/>
            <a:ext cx="7772400" cy="1736725"/>
          </a:xfrm>
        </p:spPr>
        <p:txBody>
          <a:bodyPr anchor="b"/>
          <a:lstStyle>
            <a:lvl1pPr>
              <a:defRPr sz="5400"/>
            </a:lvl1pPr>
          </a:lstStyle>
          <a:p>
            <a:pPr lvl="0"/>
            <a:r>
              <a:rPr lang="it-IT" altLang="it-IT" noProof="0" smtClean="0"/>
              <a:t>Fare clic per modificare lo stile del titolo</a:t>
            </a:r>
          </a:p>
        </p:txBody>
      </p:sp>
      <p:sp>
        <p:nvSpPr>
          <p:cNvPr id="45123"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it-IT" altLang="it-IT" noProof="0" smtClean="0"/>
              <a:t>Fare clic per modificare lo stile del sottotitolo dello schema</a:t>
            </a:r>
          </a:p>
        </p:txBody>
      </p:sp>
      <p:sp>
        <p:nvSpPr>
          <p:cNvPr id="68" name="Rectangle 68"/>
          <p:cNvSpPr>
            <a:spLocks noGrp="1" noChangeArrowheads="1"/>
          </p:cNvSpPr>
          <p:nvPr>
            <p:ph type="dt" sz="quarter" idx="10"/>
          </p:nvPr>
        </p:nvSpPr>
        <p:spPr>
          <a:xfrm>
            <a:off x="457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endParaRPr lang="it-IT" altLang="it-IT"/>
          </a:p>
        </p:txBody>
      </p:sp>
      <p:sp>
        <p:nvSpPr>
          <p:cNvPr id="69" name="Rectangle 69"/>
          <p:cNvSpPr>
            <a:spLocks noGrp="1" noChangeArrowheads="1"/>
          </p:cNvSpPr>
          <p:nvPr>
            <p:ph type="ftr" sz="quarter" idx="11"/>
          </p:nvPr>
        </p:nvSpPr>
        <p:spPr>
          <a:xfrm>
            <a:off x="3124200" y="6248400"/>
            <a:ext cx="2895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endParaRPr lang="it-IT" altLang="it-IT"/>
          </a:p>
        </p:txBody>
      </p:sp>
      <p:sp>
        <p:nvSpPr>
          <p:cNvPr id="70" name="Rectangle 70"/>
          <p:cNvSpPr>
            <a:spLocks noGrp="1" noChangeArrowheads="1"/>
          </p:cNvSpPr>
          <p:nvPr>
            <p:ph type="sldNum" sz="quarter" idx="12"/>
          </p:nvPr>
        </p:nvSpPr>
        <p:spPr>
          <a:xfrm>
            <a:off x="6553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smtClean="0"/>
            </a:lvl1pPr>
          </a:lstStyle>
          <a:p>
            <a:pPr>
              <a:defRPr/>
            </a:pPr>
            <a:fld id="{671FF4B9-FAFC-4300-AA2C-429F09D95BB8}" type="slidenum">
              <a:rPr lang="it-IT" altLang="it-IT"/>
              <a:pPr>
                <a:defRPr/>
              </a:pPr>
              <a:t>‹N›</a:t>
            </a:fld>
            <a:endParaRPr lang="it-IT" altLang="it-IT"/>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B55B615E-5FD7-419E-8848-3CE7CF763F9E}" type="slidenum">
              <a:rPr lang="it-IT" altLang="it-IT"/>
              <a:pPr>
                <a:defRPr/>
              </a:pPr>
              <a:t>‹N›</a:t>
            </a:fld>
            <a:endParaRPr lang="it-IT" altLang="it-IT"/>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900E122B-3742-468E-BDED-7FA77BD3DDE6}" type="slidenum">
              <a:rPr lang="it-IT" altLang="it-IT"/>
              <a:pPr>
                <a:defRPr/>
              </a:pPr>
              <a:t>‹N›</a:t>
            </a:fld>
            <a:endParaRPr lang="it-IT" altLang="it-IT"/>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BEF5E41C-6E4E-438A-9076-318D4D85E317}" type="slidenum">
              <a:rPr lang="it-IT" altLang="it-IT"/>
              <a:pPr>
                <a:defRPr/>
              </a:pPr>
              <a:t>‹N›</a:t>
            </a:fld>
            <a:endParaRPr lang="it-IT" altLang="it-IT"/>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71"/>
          <p:cNvSpPr>
            <a:spLocks noGrp="1" noChangeArrowheads="1"/>
          </p:cNvSpPr>
          <p:nvPr>
            <p:ph type="sldNum" sz="quarter" idx="12"/>
          </p:nvPr>
        </p:nvSpPr>
        <p:spPr>
          <a:ln/>
        </p:spPr>
        <p:txBody>
          <a:bodyPr/>
          <a:lstStyle>
            <a:lvl1pPr>
              <a:defRPr/>
            </a:lvl1pPr>
          </a:lstStyle>
          <a:p>
            <a:pPr>
              <a:defRPr/>
            </a:pPr>
            <a:fld id="{4EEE5AAE-2470-4440-B520-9F01D76A8C6D}" type="slidenum">
              <a:rPr lang="it-IT" altLang="it-IT"/>
              <a:pPr>
                <a:defRPr/>
              </a:pPr>
              <a:t>‹N›</a:t>
            </a:fld>
            <a:endParaRPr lang="it-IT" altLang="it-IT"/>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71"/>
          <p:cNvSpPr>
            <a:spLocks noGrp="1" noChangeArrowheads="1"/>
          </p:cNvSpPr>
          <p:nvPr>
            <p:ph type="sldNum" sz="quarter" idx="12"/>
          </p:nvPr>
        </p:nvSpPr>
        <p:spPr>
          <a:ln/>
        </p:spPr>
        <p:txBody>
          <a:bodyPr/>
          <a:lstStyle>
            <a:lvl1pPr>
              <a:defRPr/>
            </a:lvl1pPr>
          </a:lstStyle>
          <a:p>
            <a:pPr>
              <a:defRPr/>
            </a:pPr>
            <a:fld id="{FDD4AA71-8F2E-4212-A138-139C60BACC53}" type="slidenum">
              <a:rPr lang="it-IT" altLang="it-IT"/>
              <a:pPr>
                <a:defRPr/>
              </a:pPr>
              <a:t>‹N›</a:t>
            </a:fld>
            <a:endParaRPr lang="it-IT" altLang="it-IT"/>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71"/>
          <p:cNvSpPr>
            <a:spLocks noGrp="1" noChangeArrowheads="1"/>
          </p:cNvSpPr>
          <p:nvPr>
            <p:ph type="sldNum" sz="quarter" idx="12"/>
          </p:nvPr>
        </p:nvSpPr>
        <p:spPr>
          <a:ln/>
        </p:spPr>
        <p:txBody>
          <a:bodyPr/>
          <a:lstStyle>
            <a:lvl1pPr>
              <a:defRPr/>
            </a:lvl1pPr>
          </a:lstStyle>
          <a:p>
            <a:pPr>
              <a:defRPr/>
            </a:pPr>
            <a:fld id="{28E4CB56-DB5B-48D8-B40A-1586F83C9367}" type="slidenum">
              <a:rPr lang="it-IT" altLang="it-IT"/>
              <a:pPr>
                <a:defRPr/>
              </a:pPr>
              <a:t>‹N›</a:t>
            </a:fld>
            <a:endParaRPr lang="it-IT" altLang="it-IT"/>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ABB34643-A1A6-4394-88AB-E5EF2D051CE4}" type="slidenum">
              <a:rPr lang="it-IT" altLang="it-IT"/>
              <a:pPr>
                <a:defRPr/>
              </a:pPr>
              <a:t>‹N›</a:t>
            </a:fld>
            <a:endParaRPr lang="it-IT" altLang="it-IT"/>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EE9B78EF-32EA-4FEC-AB30-6D7C476A6A7A}" type="slidenum">
              <a:rPr lang="it-IT" altLang="it-IT"/>
              <a:pPr>
                <a:defRPr/>
              </a:pPr>
              <a:t>‹N›</a:t>
            </a:fld>
            <a:endParaRPr lang="it-IT" altLang="it-IT"/>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E20520B2-C5E4-46AC-AA77-9178AED992FB}" type="slidenum">
              <a:rPr lang="it-IT" altLang="it-IT"/>
              <a:pPr>
                <a:defRPr/>
              </a:pPr>
              <a:t>‹N›</a:t>
            </a:fld>
            <a:endParaRPr lang="it-IT" altLang="it-IT"/>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7813"/>
            <a:ext cx="2057400" cy="584835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7813"/>
            <a:ext cx="6019800" cy="58483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71"/>
          <p:cNvSpPr>
            <a:spLocks noGrp="1" noChangeArrowheads="1"/>
          </p:cNvSpPr>
          <p:nvPr>
            <p:ph type="sldNum" sz="quarter" idx="12"/>
          </p:nvPr>
        </p:nvSpPr>
        <p:spPr>
          <a:ln/>
        </p:spPr>
        <p:txBody>
          <a:bodyPr/>
          <a:lstStyle>
            <a:lvl1pPr>
              <a:defRPr/>
            </a:lvl1pPr>
          </a:lstStyle>
          <a:p>
            <a:pPr>
              <a:defRPr/>
            </a:pPr>
            <a:fld id="{928F8308-DFBC-4158-9984-D1AC2622652C}" type="slidenum">
              <a:rPr lang="it-IT" altLang="it-IT"/>
              <a:pPr>
                <a:defRPr/>
              </a:pPr>
              <a:t>‹N›</a:t>
            </a:fld>
            <a:endParaRPr lang="it-IT" altLang="it-IT"/>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xAndChart" preserve="1">
  <p:cSld name="Titolo, test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7813"/>
            <a:ext cx="8229600" cy="1139825"/>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grafico 3"/>
          <p:cNvSpPr>
            <a:spLocks noGrp="1"/>
          </p:cNvSpPr>
          <p:nvPr>
            <p:ph type="chart" sz="half" idx="2"/>
          </p:nvPr>
        </p:nvSpPr>
        <p:spPr>
          <a:xfrm>
            <a:off x="4648200" y="1600200"/>
            <a:ext cx="4038600" cy="4525963"/>
          </a:xfrm>
        </p:spPr>
        <p:txBody>
          <a:bodyPr/>
          <a:lstStyle/>
          <a:p>
            <a:pPr lvl="0"/>
            <a:endParaRPr lang="it-IT" noProof="0" smtClean="0"/>
          </a:p>
        </p:txBody>
      </p:sp>
      <p:sp>
        <p:nvSpPr>
          <p:cNvPr id="5" name="Rectangle 69"/>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70"/>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71"/>
          <p:cNvSpPr>
            <a:spLocks noGrp="1" noChangeArrowheads="1"/>
          </p:cNvSpPr>
          <p:nvPr>
            <p:ph type="sldNum" sz="quarter" idx="12"/>
          </p:nvPr>
        </p:nvSpPr>
        <p:spPr>
          <a:ln/>
        </p:spPr>
        <p:txBody>
          <a:bodyPr/>
          <a:lstStyle>
            <a:lvl1pPr>
              <a:defRPr/>
            </a:lvl1pPr>
          </a:lstStyle>
          <a:p>
            <a:pPr>
              <a:defRPr/>
            </a:pPr>
            <a:fld id="{EF402EE1-9815-47E4-BF7F-118F5175D9C3}" type="slidenum">
              <a:rPr lang="it-IT" altLang="it-IT"/>
              <a:pPr>
                <a:defRPr/>
              </a:pPr>
              <a:t>‹N›</a:t>
            </a:fld>
            <a:endParaRPr lang="it-IT" alt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914400" y="1524000"/>
            <a:ext cx="7621588" cy="17510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r>
              <a:rPr lang="en-GB" altLang="it-IT" smtClean="0"/>
              <a:t>Cliccate per modificare il formato del testo del titolo</a:t>
            </a:r>
          </a:p>
        </p:txBody>
      </p:sp>
      <p:sp>
        <p:nvSpPr>
          <p:cNvPr id="4098" name="Rectangle 2"/>
          <p:cNvSpPr>
            <a:spLocks noGrp="1" noChangeArrowheads="1"/>
          </p:cNvSpPr>
          <p:nvPr>
            <p:ph type="dt"/>
          </p:nvPr>
        </p:nvSpPr>
        <p:spPr bwMode="auto">
          <a:xfrm>
            <a:off x="457200" y="6243638"/>
            <a:ext cx="2132013" cy="4556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buClr>
                <a:srgbClr val="000000"/>
              </a:buClr>
              <a:buFont typeface="Garamond" pitchFamily="18" charset="0"/>
              <a:buNone/>
              <a:tabLst>
                <a:tab pos="723900" algn="l"/>
                <a:tab pos="1447800" algn="l"/>
              </a:tabLst>
              <a:defRPr sz="1200" smtClean="0">
                <a:solidFill>
                  <a:srgbClr val="000000"/>
                </a:solidFill>
                <a:latin typeface="+mj-lt"/>
              </a:defRPr>
            </a:lvl1pPr>
          </a:lstStyle>
          <a:p>
            <a:pPr>
              <a:defRPr/>
            </a:pPr>
            <a:endParaRPr lang="en-GB" altLang="it-IT"/>
          </a:p>
        </p:txBody>
      </p:sp>
      <p:sp>
        <p:nvSpPr>
          <p:cNvPr id="4099" name="Rectangle 3"/>
          <p:cNvSpPr>
            <a:spLocks noGrp="1" noChangeArrowheads="1"/>
          </p:cNvSpPr>
          <p:nvPr>
            <p:ph type="ftr"/>
          </p:nvPr>
        </p:nvSpPr>
        <p:spPr bwMode="auto">
          <a:xfrm>
            <a:off x="3124200" y="6243638"/>
            <a:ext cx="2894013" cy="4556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ctr">
              <a:buClr>
                <a:srgbClr val="000000"/>
              </a:buClr>
              <a:buFont typeface="Garamond" pitchFamily="18" charset="0"/>
              <a:buNone/>
              <a:tabLst>
                <a:tab pos="723900" algn="l"/>
                <a:tab pos="1447800" algn="l"/>
                <a:tab pos="2171700" algn="l"/>
                <a:tab pos="2895600" algn="l"/>
              </a:tabLst>
              <a:defRPr sz="1200" smtClean="0">
                <a:solidFill>
                  <a:srgbClr val="000000"/>
                </a:solidFill>
                <a:latin typeface="+mj-lt"/>
              </a:defRPr>
            </a:lvl1pPr>
          </a:lstStyle>
          <a:p>
            <a:pPr>
              <a:defRPr/>
            </a:pPr>
            <a:endParaRPr lang="en-GB" altLang="it-IT"/>
          </a:p>
        </p:txBody>
      </p:sp>
      <p:sp>
        <p:nvSpPr>
          <p:cNvPr id="4100" name="Rectangle 4"/>
          <p:cNvSpPr>
            <a:spLocks noGrp="1" noChangeArrowheads="1"/>
          </p:cNvSpPr>
          <p:nvPr>
            <p:ph type="sldNum"/>
          </p:nvPr>
        </p:nvSpPr>
        <p:spPr bwMode="auto">
          <a:xfrm>
            <a:off x="6553200" y="6243638"/>
            <a:ext cx="2132013" cy="4556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buClr>
                <a:srgbClr val="000000"/>
              </a:buClr>
              <a:buFont typeface="Garamond" pitchFamily="18" charset="0"/>
              <a:buNone/>
              <a:tabLst>
                <a:tab pos="723900" algn="l"/>
                <a:tab pos="1447800" algn="l"/>
              </a:tabLst>
              <a:defRPr sz="1200" smtClean="0">
                <a:solidFill>
                  <a:srgbClr val="000000"/>
                </a:solidFill>
                <a:latin typeface="+mj-lt"/>
              </a:defRPr>
            </a:lvl1pPr>
          </a:lstStyle>
          <a:p>
            <a:pPr>
              <a:defRPr/>
            </a:pPr>
            <a:fld id="{97F3657E-871F-418A-B521-4B197B50F29F}" type="slidenum">
              <a:rPr lang="en-GB" altLang="it-IT"/>
              <a:pPr>
                <a:defRPr/>
              </a:pPr>
              <a:t>‹N›</a:t>
            </a:fld>
            <a:endParaRPr lang="en-GB" altLang="it-IT"/>
          </a:p>
        </p:txBody>
      </p:sp>
      <p:sp>
        <p:nvSpPr>
          <p:cNvPr id="1030" name="Freeform 5"/>
          <p:cNvSpPr>
            <a:spLocks noChangeArrowheads="1"/>
          </p:cNvSpPr>
          <p:nvPr/>
        </p:nvSpPr>
        <p:spPr bwMode="auto">
          <a:xfrm>
            <a:off x="609600" y="1219200"/>
            <a:ext cx="7924800" cy="914400"/>
          </a:xfrm>
          <a:custGeom>
            <a:avLst/>
            <a:gdLst>
              <a:gd name="T0" fmla="*/ 0 w 1000"/>
              <a:gd name="T1" fmla="*/ 914400 h 1000"/>
              <a:gd name="T2" fmla="*/ 0 w 1000"/>
              <a:gd name="T3" fmla="*/ 0 h 1000"/>
              <a:gd name="T4" fmla="*/ 79248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560">
            <a:solidFill>
              <a:srgbClr val="CC9900"/>
            </a:solidFill>
            <a:miter lim="800000"/>
            <a:headEnd/>
            <a:tailEnd/>
          </a:ln>
          <a:effectLst/>
        </p:spPr>
        <p:txBody>
          <a:bodyPr wrap="none" anchor="ctr"/>
          <a:lstStyle/>
          <a:p>
            <a:endParaRPr lang="it-IT"/>
          </a:p>
        </p:txBody>
      </p:sp>
      <p:sp>
        <p:nvSpPr>
          <p:cNvPr id="1031" name="Line 6"/>
          <p:cNvSpPr>
            <a:spLocks noChangeShapeType="1"/>
          </p:cNvSpPr>
          <p:nvPr/>
        </p:nvSpPr>
        <p:spPr bwMode="auto">
          <a:xfrm>
            <a:off x="1981200" y="3962400"/>
            <a:ext cx="6511925" cy="1588"/>
          </a:xfrm>
          <a:prstGeom prst="line">
            <a:avLst/>
          </a:prstGeom>
          <a:noFill/>
          <a:ln w="19080">
            <a:solidFill>
              <a:srgbClr val="CC9900"/>
            </a:solidFill>
            <a:miter lim="800000"/>
            <a:headEnd/>
            <a:tailEnd/>
          </a:ln>
          <a:effectLst/>
        </p:spPr>
        <p:txBody>
          <a:bodyPr/>
          <a:lstStyle/>
          <a:p>
            <a:endParaRPr lang="it-IT"/>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hdr="0" ftr="0" dt="0"/>
  <p:txStyles>
    <p:titleStyle>
      <a:lvl1pPr algn="l" defTabSz="449263" rtl="0" eaLnBrk="0" fontAlgn="base" hangingPunct="0">
        <a:spcBef>
          <a:spcPct val="0"/>
        </a:spcBef>
        <a:spcAft>
          <a:spcPct val="0"/>
        </a:spcAft>
        <a:buClr>
          <a:srgbClr val="006633"/>
        </a:buClr>
        <a:buSzPct val="100000"/>
        <a:buFont typeface="Garamond" pitchFamily="18" charset="0"/>
        <a:defRPr sz="4200">
          <a:solidFill>
            <a:srgbClr val="006633"/>
          </a:solidFill>
          <a:latin typeface="+mj-lt"/>
          <a:ea typeface="+mj-ea"/>
          <a:cs typeface="+mj-cs"/>
        </a:defRPr>
      </a:lvl1pPr>
      <a:lvl2pPr algn="l" defTabSz="449263" rtl="0" eaLnBrk="0" fontAlgn="base" hangingPunct="0">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2pPr>
      <a:lvl3pPr algn="l" defTabSz="449263" rtl="0" eaLnBrk="0" fontAlgn="base" hangingPunct="0">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3pPr>
      <a:lvl4pPr algn="l" defTabSz="449263" rtl="0" eaLnBrk="0" fontAlgn="base" hangingPunct="0">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4pPr>
      <a:lvl5pPr algn="l" defTabSz="449263" rtl="0" eaLnBrk="0" fontAlgn="base" hangingPunct="0">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5pPr>
      <a:lvl6pPr marL="457200" algn="l" defTabSz="449263" rtl="0" fontAlgn="base">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6pPr>
      <a:lvl7pPr marL="914400" algn="l" defTabSz="449263" rtl="0" fontAlgn="base">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7pPr>
      <a:lvl8pPr marL="1371600" algn="l" defTabSz="449263" rtl="0" fontAlgn="base">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8pPr>
      <a:lvl9pPr marL="1828800" algn="l" defTabSz="449263" rtl="0" fontAlgn="base">
        <a:spcBef>
          <a:spcPct val="0"/>
        </a:spcBef>
        <a:spcAft>
          <a:spcPct val="0"/>
        </a:spcAft>
        <a:buClr>
          <a:srgbClr val="006633"/>
        </a:buClr>
        <a:buSzPct val="100000"/>
        <a:buFont typeface="Garamond" pitchFamily="18" charset="0"/>
        <a:defRPr sz="4200">
          <a:solidFill>
            <a:srgbClr val="006633"/>
          </a:solidFill>
          <a:latin typeface="Garamond" pitchFamily="18" charset="0"/>
          <a:ea typeface="Arial Unicode MS" pitchFamily="34" charset="-128"/>
          <a:cs typeface="Arial Unicode MS" pitchFamily="34" charset="-128"/>
        </a:defRPr>
      </a:lvl9pPr>
    </p:titleStyle>
    <p:bodyStyle>
      <a:lvl1pPr marL="341313" indent="-341313" algn="l" defTabSz="449263" rtl="0" eaLnBrk="0" fontAlgn="base" hangingPunct="0">
        <a:spcBef>
          <a:spcPts val="750"/>
        </a:spcBef>
        <a:spcAft>
          <a:spcPct val="0"/>
        </a:spcAft>
        <a:buClr>
          <a:srgbClr val="CC9900"/>
        </a:buClr>
        <a:buSzPct val="65000"/>
        <a:buFont typeface="Wingdings" pitchFamily="2" charset="2"/>
        <a:buChar char=""/>
        <a:defRPr sz="3000">
          <a:solidFill>
            <a:srgbClr val="000000"/>
          </a:solidFill>
          <a:latin typeface="+mn-lt"/>
          <a:ea typeface="+mn-ea"/>
          <a:cs typeface="+mn-cs"/>
        </a:defRPr>
      </a:lvl1pPr>
      <a:lvl2pPr marL="668338" indent="-325438" algn="l" defTabSz="449263" rtl="0" eaLnBrk="0" fontAlgn="base" hangingPunct="0">
        <a:spcBef>
          <a:spcPts val="650"/>
        </a:spcBef>
        <a:spcAft>
          <a:spcPct val="0"/>
        </a:spcAft>
        <a:buClr>
          <a:srgbClr val="3B812F"/>
        </a:buClr>
        <a:buSzPct val="60000"/>
        <a:buFont typeface="Wingdings" pitchFamily="2" charset="2"/>
        <a:buChar char=""/>
        <a:defRPr sz="2600">
          <a:solidFill>
            <a:srgbClr val="000000"/>
          </a:solidFill>
          <a:latin typeface="+mn-lt"/>
          <a:ea typeface="+mn-ea"/>
          <a:cs typeface="+mn-cs"/>
        </a:defRPr>
      </a:lvl2pPr>
      <a:lvl3pPr marL="1020763" indent="-349250" algn="l" defTabSz="449263" rtl="0" eaLnBrk="0" fontAlgn="base" hangingPunct="0">
        <a:spcBef>
          <a:spcPts val="550"/>
        </a:spcBef>
        <a:spcAft>
          <a:spcPct val="0"/>
        </a:spcAft>
        <a:buClr>
          <a:srgbClr val="CC9900"/>
        </a:buClr>
        <a:buSzPct val="65000"/>
        <a:buFont typeface="Wingdings" pitchFamily="2" charset="2"/>
        <a:buChar char=""/>
        <a:defRPr sz="2200">
          <a:solidFill>
            <a:srgbClr val="000000"/>
          </a:solidFill>
          <a:latin typeface="+mn-lt"/>
          <a:ea typeface="+mn-ea"/>
          <a:cs typeface="+mn-cs"/>
        </a:defRPr>
      </a:lvl3pPr>
      <a:lvl4pPr marL="1338263" indent="-314325" algn="l" defTabSz="449263" rtl="0" eaLnBrk="0" fontAlgn="base" hangingPunct="0">
        <a:spcBef>
          <a:spcPts val="500"/>
        </a:spcBef>
        <a:spcAft>
          <a:spcPct val="0"/>
        </a:spcAft>
        <a:buClr>
          <a:srgbClr val="3B812F"/>
        </a:buClr>
        <a:buSzPct val="70000"/>
        <a:buFont typeface="Wingdings" pitchFamily="2" charset="2"/>
        <a:buChar char=""/>
        <a:defRPr sz="2000">
          <a:solidFill>
            <a:srgbClr val="000000"/>
          </a:solidFill>
          <a:latin typeface="+mn-lt"/>
          <a:ea typeface="+mn-ea"/>
          <a:cs typeface="+mn-cs"/>
        </a:defRPr>
      </a:lvl4pPr>
      <a:lvl5pPr marL="1679575" indent="-338138" algn="l" defTabSz="449263" rtl="0" eaLnBrk="0" fontAlgn="base" hangingPunct="0">
        <a:spcBef>
          <a:spcPts val="500"/>
        </a:spcBef>
        <a:spcAft>
          <a:spcPct val="0"/>
        </a:spcAft>
        <a:buClr>
          <a:srgbClr val="3B812F"/>
        </a:buClr>
        <a:buSzPct val="75000"/>
        <a:buFont typeface="Wingdings" pitchFamily="2" charset="2"/>
        <a:buChar char=""/>
        <a:defRPr sz="2000">
          <a:solidFill>
            <a:srgbClr val="000000"/>
          </a:solidFill>
          <a:latin typeface="+mn-lt"/>
          <a:ea typeface="+mn-ea"/>
          <a:cs typeface="+mn-cs"/>
        </a:defRPr>
      </a:lvl5pPr>
      <a:lvl6pPr marL="2136775" indent="-338138" algn="l" defTabSz="449263" rtl="0" fontAlgn="base">
        <a:spcBef>
          <a:spcPts val="500"/>
        </a:spcBef>
        <a:spcAft>
          <a:spcPct val="0"/>
        </a:spcAft>
        <a:buClr>
          <a:srgbClr val="3B812F"/>
        </a:buClr>
        <a:buSzPct val="75000"/>
        <a:buFont typeface="Wingdings" pitchFamily="2" charset="2"/>
        <a:buChar char=""/>
        <a:defRPr sz="2000">
          <a:solidFill>
            <a:srgbClr val="000000"/>
          </a:solidFill>
          <a:latin typeface="+mn-lt"/>
          <a:ea typeface="+mn-ea"/>
          <a:cs typeface="+mn-cs"/>
        </a:defRPr>
      </a:lvl6pPr>
      <a:lvl7pPr marL="2593975" indent="-338138" algn="l" defTabSz="449263" rtl="0" fontAlgn="base">
        <a:spcBef>
          <a:spcPts val="500"/>
        </a:spcBef>
        <a:spcAft>
          <a:spcPct val="0"/>
        </a:spcAft>
        <a:buClr>
          <a:srgbClr val="3B812F"/>
        </a:buClr>
        <a:buSzPct val="75000"/>
        <a:buFont typeface="Wingdings" pitchFamily="2" charset="2"/>
        <a:buChar char=""/>
        <a:defRPr sz="2000">
          <a:solidFill>
            <a:srgbClr val="000000"/>
          </a:solidFill>
          <a:latin typeface="+mn-lt"/>
          <a:ea typeface="+mn-ea"/>
          <a:cs typeface="+mn-cs"/>
        </a:defRPr>
      </a:lvl7pPr>
      <a:lvl8pPr marL="3051175" indent="-338138" algn="l" defTabSz="449263" rtl="0" fontAlgn="base">
        <a:spcBef>
          <a:spcPts val="500"/>
        </a:spcBef>
        <a:spcAft>
          <a:spcPct val="0"/>
        </a:spcAft>
        <a:buClr>
          <a:srgbClr val="3B812F"/>
        </a:buClr>
        <a:buSzPct val="75000"/>
        <a:buFont typeface="Wingdings" pitchFamily="2" charset="2"/>
        <a:buChar char=""/>
        <a:defRPr sz="2000">
          <a:solidFill>
            <a:srgbClr val="000000"/>
          </a:solidFill>
          <a:latin typeface="+mn-lt"/>
          <a:ea typeface="+mn-ea"/>
          <a:cs typeface="+mn-cs"/>
        </a:defRPr>
      </a:lvl8pPr>
      <a:lvl9pPr marL="3508375" indent="-338138" algn="l" defTabSz="449263" rtl="0" fontAlgn="base">
        <a:spcBef>
          <a:spcPts val="500"/>
        </a:spcBef>
        <a:spcAft>
          <a:spcPct val="0"/>
        </a:spcAft>
        <a:buClr>
          <a:srgbClr val="3B812F"/>
        </a:buClr>
        <a:buSzPct val="75000"/>
        <a:buFont typeface="Wingdings" pitchFamily="2" charset="2"/>
        <a:buChar char=""/>
        <a:defRPr sz="2000">
          <a:solidFill>
            <a:srgbClr val="000000"/>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Freeform 2"/>
          <p:cNvSpPr>
            <a:spLocks/>
          </p:cNvSpPr>
          <p:nvPr/>
        </p:nvSpPr>
        <p:spPr bwMode="hidden">
          <a:xfrm>
            <a:off x="6627813" y="6429375"/>
            <a:ext cx="285750" cy="209550"/>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grpSp>
        <p:nvGrpSpPr>
          <p:cNvPr id="2051" name="Group 3"/>
          <p:cNvGrpSpPr>
            <a:grpSpLocks/>
          </p:cNvGrpSpPr>
          <p:nvPr/>
        </p:nvGrpSpPr>
        <p:grpSpPr bwMode="auto">
          <a:xfrm>
            <a:off x="3175" y="4267200"/>
            <a:ext cx="9140825" cy="2590800"/>
            <a:chOff x="2" y="2688"/>
            <a:chExt cx="5758" cy="1632"/>
          </a:xfrm>
        </p:grpSpPr>
        <p:sp>
          <p:nvSpPr>
            <p:cNvPr id="2057" name="Freeform 4"/>
            <p:cNvSpPr>
              <a:spLocks/>
            </p:cNvSpPr>
            <p:nvPr/>
          </p:nvSpPr>
          <p:spPr bwMode="hidden">
            <a:xfrm>
              <a:off x="2" y="2688"/>
              <a:ext cx="5758" cy="1632"/>
            </a:xfrm>
            <a:custGeom>
              <a:avLst/>
              <a:gdLst>
                <a:gd name="T0" fmla="*/ 5758 w 5740"/>
                <a:gd name="T1" fmla="*/ 1632 h 4316"/>
                <a:gd name="T2" fmla="*/ 0 w 5740"/>
                <a:gd name="T3" fmla="*/ 1632 h 4316"/>
                <a:gd name="T4" fmla="*/ 0 w 5740"/>
                <a:gd name="T5" fmla="*/ 0 h 4316"/>
                <a:gd name="T6" fmla="*/ 5758 w 5740"/>
                <a:gd name="T7" fmla="*/ 0 h 4316"/>
                <a:gd name="T8" fmla="*/ 5758 w 5740"/>
                <a:gd name="T9" fmla="*/ 1632 h 4316"/>
                <a:gd name="T10" fmla="*/ 5758 w 5740"/>
                <a:gd name="T11" fmla="*/ 163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grpSp>
          <p:nvGrpSpPr>
            <p:cNvPr id="2058" name="Group 5"/>
            <p:cNvGrpSpPr>
              <a:grpSpLocks/>
            </p:cNvGrpSpPr>
            <p:nvPr userDrawn="1"/>
          </p:nvGrpSpPr>
          <p:grpSpPr bwMode="auto">
            <a:xfrm>
              <a:off x="3528" y="3715"/>
              <a:ext cx="792" cy="521"/>
              <a:chOff x="3527" y="3715"/>
              <a:chExt cx="792" cy="521"/>
            </a:xfrm>
          </p:grpSpPr>
          <p:sp>
            <p:nvSpPr>
              <p:cNvPr id="37894"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895"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896"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897"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898"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899" name="Freeform 11"/>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00" name="Freeform 12"/>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01" name="Freeform 13"/>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02" name="Freeform 14"/>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03" name="Freeform 15"/>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04"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2059" name="Group 17"/>
            <p:cNvGrpSpPr>
              <a:grpSpLocks/>
            </p:cNvGrpSpPr>
            <p:nvPr userDrawn="1"/>
          </p:nvGrpSpPr>
          <p:grpSpPr bwMode="auto">
            <a:xfrm>
              <a:off x="1776" y="3631"/>
              <a:ext cx="1626" cy="683"/>
              <a:chOff x="1776" y="3631"/>
              <a:chExt cx="1626" cy="683"/>
            </a:xfrm>
          </p:grpSpPr>
          <p:sp>
            <p:nvSpPr>
              <p:cNvPr id="37906"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07"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08"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09"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10"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11"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12"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13"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14" name="Freeform 26"/>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15" name="Freeform 27"/>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16" name="Freeform 28"/>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17" name="Freeform 29"/>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103" name="Freeform 30"/>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w="9525">
                <a:noFill/>
                <a:round/>
                <a:headEnd/>
                <a:tailEnd/>
              </a:ln>
            </p:spPr>
            <p:txBody>
              <a:bodyPr/>
              <a:lstStyle/>
              <a:p>
                <a:endParaRPr lang="it-IT"/>
              </a:p>
            </p:txBody>
          </p:sp>
          <p:sp>
            <p:nvSpPr>
              <p:cNvPr id="2104" name="Freeform 31"/>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w="9525">
                <a:noFill/>
                <a:round/>
                <a:headEnd/>
                <a:tailEnd/>
              </a:ln>
            </p:spPr>
            <p:txBody>
              <a:bodyPr/>
              <a:lstStyle/>
              <a:p>
                <a:endParaRPr lang="it-IT"/>
              </a:p>
            </p:txBody>
          </p:sp>
          <p:sp>
            <p:nvSpPr>
              <p:cNvPr id="37920" name="Freeform 32"/>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21" name="Freeform 33"/>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22" name="Freeform 34"/>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108" name="Freeform 35"/>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w="9525">
                <a:noFill/>
                <a:round/>
                <a:headEnd/>
                <a:tailEnd/>
              </a:ln>
            </p:spPr>
            <p:txBody>
              <a:bodyPr/>
              <a:lstStyle/>
              <a:p>
                <a:endParaRPr lang="it-IT"/>
              </a:p>
            </p:txBody>
          </p:sp>
        </p:grpSp>
        <p:grpSp>
          <p:nvGrpSpPr>
            <p:cNvPr id="2060" name="Group 36"/>
            <p:cNvGrpSpPr>
              <a:grpSpLocks/>
            </p:cNvGrpSpPr>
            <p:nvPr userDrawn="1"/>
          </p:nvGrpSpPr>
          <p:grpSpPr bwMode="auto">
            <a:xfrm>
              <a:off x="4128" y="3360"/>
              <a:ext cx="1351" cy="821"/>
              <a:chOff x="4128" y="3360"/>
              <a:chExt cx="1351" cy="821"/>
            </a:xfrm>
          </p:grpSpPr>
          <p:sp>
            <p:nvSpPr>
              <p:cNvPr id="37925" name="Freeform 37"/>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26" name="Freeform 38"/>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27" name="Freeform 39"/>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28" name="Freeform 40"/>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29" name="Freeform 41"/>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30" name="Freeform 42"/>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31" name="Freeform 43"/>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2081" name="Freeform 44"/>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w="9525">
                <a:noFill/>
                <a:round/>
                <a:headEnd/>
                <a:tailEnd/>
              </a:ln>
            </p:spPr>
            <p:txBody>
              <a:bodyPr/>
              <a:lstStyle/>
              <a:p>
                <a:endParaRPr lang="it-IT"/>
              </a:p>
            </p:txBody>
          </p:sp>
          <p:sp>
            <p:nvSpPr>
              <p:cNvPr id="37933" name="Freeform 45"/>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34" name="Freeform 46"/>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35" name="Freeform 47"/>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7936"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37"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38"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39"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40"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37941"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2061" name="Group 54"/>
            <p:cNvGrpSpPr>
              <a:grpSpLocks/>
            </p:cNvGrpSpPr>
            <p:nvPr userDrawn="1"/>
          </p:nvGrpSpPr>
          <p:grpSpPr bwMode="auto">
            <a:xfrm>
              <a:off x="5280" y="3024"/>
              <a:ext cx="425" cy="258"/>
              <a:chOff x="5280" y="3024"/>
              <a:chExt cx="425" cy="258"/>
            </a:xfrm>
          </p:grpSpPr>
          <p:sp>
            <p:nvSpPr>
              <p:cNvPr id="2062" name="Freeform 55"/>
              <p:cNvSpPr>
                <a:spLocks/>
              </p:cNvSpPr>
              <p:nvPr/>
            </p:nvSpPr>
            <p:spPr bwMode="hidden">
              <a:xfrm>
                <a:off x="5280" y="3186"/>
                <a:ext cx="383" cy="96"/>
              </a:xfrm>
              <a:custGeom>
                <a:avLst/>
                <a:gdLst>
                  <a:gd name="T0" fmla="*/ 210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0 w 382"/>
                  <a:gd name="T19" fmla="*/ 96 h 96"/>
                  <a:gd name="T20" fmla="*/ 264 w 382"/>
                  <a:gd name="T21" fmla="*/ 90 h 96"/>
                  <a:gd name="T22" fmla="*/ 312 w 382"/>
                  <a:gd name="T23" fmla="*/ 84 h 96"/>
                  <a:gd name="T24" fmla="*/ 353 w 382"/>
                  <a:gd name="T25" fmla="*/ 66 h 96"/>
                  <a:gd name="T26" fmla="*/ 383 w 382"/>
                  <a:gd name="T27" fmla="*/ 42 h 96"/>
                  <a:gd name="T28" fmla="*/ 377 w 382"/>
                  <a:gd name="T29" fmla="*/ 42 h 96"/>
                  <a:gd name="T30" fmla="*/ 347 w 382"/>
                  <a:gd name="T31" fmla="*/ 66 h 96"/>
                  <a:gd name="T32" fmla="*/ 306 w 382"/>
                  <a:gd name="T33" fmla="*/ 78 h 96"/>
                  <a:gd name="T34" fmla="*/ 264 w 382"/>
                  <a:gd name="T35" fmla="*/ 90 h 96"/>
                  <a:gd name="T36" fmla="*/ 210 w 382"/>
                  <a:gd name="T37" fmla="*/ 96 h 96"/>
                  <a:gd name="T38" fmla="*/ 210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2063" name="Freeform 56"/>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2064" name="Freeform 57"/>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2065" name="Freeform 58"/>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2066" name="Freeform 59"/>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2067" name="Freeform 60"/>
              <p:cNvSpPr>
                <a:spLocks/>
              </p:cNvSpPr>
              <p:nvPr/>
            </p:nvSpPr>
            <p:spPr bwMode="hidden">
              <a:xfrm>
                <a:off x="5489" y="3042"/>
                <a:ext cx="186" cy="210"/>
              </a:xfrm>
              <a:custGeom>
                <a:avLst/>
                <a:gdLst>
                  <a:gd name="T0" fmla="*/ 0 w 185"/>
                  <a:gd name="T1" fmla="*/ 6 h 210"/>
                  <a:gd name="T2" fmla="*/ 66 w 185"/>
                  <a:gd name="T3" fmla="*/ 12 h 210"/>
                  <a:gd name="T4" fmla="*/ 120 w 185"/>
                  <a:gd name="T5" fmla="*/ 36 h 210"/>
                  <a:gd name="T6" fmla="*/ 156 w 185"/>
                  <a:gd name="T7" fmla="*/ 72 h 210"/>
                  <a:gd name="T8" fmla="*/ 162 w 185"/>
                  <a:gd name="T9" fmla="*/ 90 h 210"/>
                  <a:gd name="T10" fmla="*/ 168 w 185"/>
                  <a:gd name="T11" fmla="*/ 114 h 210"/>
                  <a:gd name="T12" fmla="*/ 162 w 185"/>
                  <a:gd name="T13" fmla="*/ 138 h 210"/>
                  <a:gd name="T14" fmla="*/ 150 w 185"/>
                  <a:gd name="T15" fmla="*/ 162 h 210"/>
                  <a:gd name="T16" fmla="*/ 120 w 185"/>
                  <a:gd name="T17" fmla="*/ 180 h 210"/>
                  <a:gd name="T18" fmla="*/ 90 w 185"/>
                  <a:gd name="T19" fmla="*/ 198 h 210"/>
                  <a:gd name="T20" fmla="*/ 97 w 185"/>
                  <a:gd name="T21" fmla="*/ 210 h 210"/>
                  <a:gd name="T22" fmla="*/ 132 w 185"/>
                  <a:gd name="T23" fmla="*/ 192 h 210"/>
                  <a:gd name="T24" fmla="*/ 162 w 185"/>
                  <a:gd name="T25" fmla="*/ 168 h 210"/>
                  <a:gd name="T26" fmla="*/ 180 w 185"/>
                  <a:gd name="T27" fmla="*/ 144 h 210"/>
                  <a:gd name="T28" fmla="*/ 186 w 185"/>
                  <a:gd name="T29" fmla="*/ 114 h 210"/>
                  <a:gd name="T30" fmla="*/ 180 w 185"/>
                  <a:gd name="T31" fmla="*/ 90 h 210"/>
                  <a:gd name="T32" fmla="*/ 174 w 185"/>
                  <a:gd name="T33" fmla="*/ 66 h 210"/>
                  <a:gd name="T34" fmla="*/ 156 w 185"/>
                  <a:gd name="T35" fmla="*/ 48 h 210"/>
                  <a:gd name="T36" fmla="*/ 132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2068" name="Freeform 61"/>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grpSp>
            <p:nvGrpSpPr>
              <p:cNvPr id="2069" name="Group 62"/>
              <p:cNvGrpSpPr>
                <a:grpSpLocks/>
              </p:cNvGrpSpPr>
              <p:nvPr/>
            </p:nvGrpSpPr>
            <p:grpSpPr bwMode="auto">
              <a:xfrm>
                <a:off x="5381" y="3085"/>
                <a:ext cx="227" cy="132"/>
                <a:chOff x="5381" y="3085"/>
                <a:chExt cx="227" cy="132"/>
              </a:xfrm>
            </p:grpSpPr>
            <p:sp>
              <p:nvSpPr>
                <p:cNvPr id="2070"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2071"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sp>
              <p:nvSpPr>
                <p:cNvPr id="2072"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2073"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grpSp>
        </p:grpSp>
      </p:grpSp>
      <p:sp>
        <p:nvSpPr>
          <p:cNvPr id="37955" name="Rectangle 67"/>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it-IT" altLang="it-IT" smtClean="0"/>
              <a:t>Fare clic per modificare lo stile del titolo</a:t>
            </a:r>
          </a:p>
        </p:txBody>
      </p:sp>
      <p:sp>
        <p:nvSpPr>
          <p:cNvPr id="37956" name="Rectangle 68"/>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37957" name="Rectangle 69"/>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buClrTx/>
              <a:buSzTx/>
              <a:buFontTx/>
              <a:buNone/>
              <a:defRPr sz="1400" smtClean="0">
                <a:solidFill>
                  <a:schemeClr val="tx1"/>
                </a:solidFill>
                <a:effectLst>
                  <a:outerShdw blurRad="38100" dist="38100" dir="2700000" algn="tl">
                    <a:srgbClr val="000000"/>
                  </a:outerShdw>
                </a:effectLst>
              </a:defRPr>
            </a:lvl1pPr>
          </a:lstStyle>
          <a:p>
            <a:pPr>
              <a:defRPr/>
            </a:pPr>
            <a:endParaRPr lang="it-IT" altLang="it-IT"/>
          </a:p>
        </p:txBody>
      </p:sp>
      <p:sp>
        <p:nvSpPr>
          <p:cNvPr id="37958" name="Rectangle 70"/>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buClrTx/>
              <a:buSzTx/>
              <a:buFontTx/>
              <a:buNone/>
              <a:defRPr sz="1400" smtClean="0">
                <a:solidFill>
                  <a:schemeClr val="tx1"/>
                </a:solidFill>
                <a:effectLst>
                  <a:outerShdw blurRad="38100" dist="38100" dir="2700000" algn="tl">
                    <a:srgbClr val="000000"/>
                  </a:outerShdw>
                </a:effectLst>
              </a:defRPr>
            </a:lvl1pPr>
          </a:lstStyle>
          <a:p>
            <a:pPr>
              <a:defRPr/>
            </a:pPr>
            <a:endParaRPr lang="it-IT" altLang="it-IT"/>
          </a:p>
        </p:txBody>
      </p:sp>
      <p:sp>
        <p:nvSpPr>
          <p:cNvPr id="37959" name="Rectangle 71"/>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buClrTx/>
              <a:buSzTx/>
              <a:buFontTx/>
              <a:buNone/>
              <a:defRPr sz="1400" smtClean="0">
                <a:solidFill>
                  <a:schemeClr val="tx1"/>
                </a:solidFill>
                <a:effectLst>
                  <a:outerShdw blurRad="38100" dist="38100" dir="2700000" algn="tl">
                    <a:srgbClr val="000000"/>
                  </a:outerShdw>
                </a:effectLst>
              </a:defRPr>
            </a:lvl1pPr>
          </a:lstStyle>
          <a:p>
            <a:pPr>
              <a:defRPr/>
            </a:pPr>
            <a:fld id="{974E8CA7-95CD-45DA-9246-3F8F30C9020F}" type="slidenum">
              <a:rPr lang="it-IT" altLang="it-IT"/>
              <a:pPr>
                <a:defRPr/>
              </a:pPr>
              <a:t>‹N›</a:t>
            </a:fld>
            <a:endParaRPr lang="it-IT" altLang="it-IT"/>
          </a:p>
        </p:txBody>
      </p:sp>
    </p:spTree>
  </p:cSld>
  <p:clrMap bg1="dk2" tx1="lt1" bg2="dk1" tx2="lt2" accent1="accent1" accent2="accent2" accent3="accent3" accent4="accent4" accent5="accent5" accent6="accent6" hlink="hlink" folHlink="folHlink"/>
  <p:sldLayoutIdLst>
    <p:sldLayoutId id="2147483745"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Freeform 2"/>
          <p:cNvSpPr>
            <a:spLocks/>
          </p:cNvSpPr>
          <p:nvPr/>
        </p:nvSpPr>
        <p:spPr bwMode="hidden">
          <a:xfrm>
            <a:off x="6627813" y="6429375"/>
            <a:ext cx="285750" cy="209550"/>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grpSp>
        <p:nvGrpSpPr>
          <p:cNvPr id="3075" name="Group 3"/>
          <p:cNvGrpSpPr>
            <a:grpSpLocks/>
          </p:cNvGrpSpPr>
          <p:nvPr/>
        </p:nvGrpSpPr>
        <p:grpSpPr bwMode="auto">
          <a:xfrm>
            <a:off x="3175" y="4267200"/>
            <a:ext cx="9140825" cy="2590800"/>
            <a:chOff x="2" y="2688"/>
            <a:chExt cx="5758" cy="1632"/>
          </a:xfrm>
        </p:grpSpPr>
        <p:sp>
          <p:nvSpPr>
            <p:cNvPr id="3081" name="Freeform 4"/>
            <p:cNvSpPr>
              <a:spLocks/>
            </p:cNvSpPr>
            <p:nvPr/>
          </p:nvSpPr>
          <p:spPr bwMode="hidden">
            <a:xfrm>
              <a:off x="2" y="2688"/>
              <a:ext cx="5758" cy="1632"/>
            </a:xfrm>
            <a:custGeom>
              <a:avLst/>
              <a:gdLst>
                <a:gd name="T0" fmla="*/ 5758 w 5740"/>
                <a:gd name="T1" fmla="*/ 1632 h 4316"/>
                <a:gd name="T2" fmla="*/ 0 w 5740"/>
                <a:gd name="T3" fmla="*/ 1632 h 4316"/>
                <a:gd name="T4" fmla="*/ 0 w 5740"/>
                <a:gd name="T5" fmla="*/ 0 h 4316"/>
                <a:gd name="T6" fmla="*/ 5758 w 5740"/>
                <a:gd name="T7" fmla="*/ 0 h 4316"/>
                <a:gd name="T8" fmla="*/ 5758 w 5740"/>
                <a:gd name="T9" fmla="*/ 1632 h 4316"/>
                <a:gd name="T10" fmla="*/ 5758 w 5740"/>
                <a:gd name="T11" fmla="*/ 163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grpSp>
          <p:nvGrpSpPr>
            <p:cNvPr id="3082" name="Group 5"/>
            <p:cNvGrpSpPr>
              <a:grpSpLocks/>
            </p:cNvGrpSpPr>
            <p:nvPr userDrawn="1"/>
          </p:nvGrpSpPr>
          <p:grpSpPr bwMode="auto">
            <a:xfrm>
              <a:off x="3528" y="3715"/>
              <a:ext cx="792" cy="521"/>
              <a:chOff x="3527" y="3715"/>
              <a:chExt cx="792" cy="521"/>
            </a:xfrm>
          </p:grpSpPr>
          <p:sp>
            <p:nvSpPr>
              <p:cNvPr id="40966"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67"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68"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69"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70"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71" name="Freeform 11"/>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72" name="Freeform 12"/>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73" name="Freeform 13"/>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74" name="Freeform 14"/>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75" name="Freeform 15"/>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76"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3083" name="Group 17"/>
            <p:cNvGrpSpPr>
              <a:grpSpLocks/>
            </p:cNvGrpSpPr>
            <p:nvPr userDrawn="1"/>
          </p:nvGrpSpPr>
          <p:grpSpPr bwMode="auto">
            <a:xfrm>
              <a:off x="1776" y="3631"/>
              <a:ext cx="1626" cy="683"/>
              <a:chOff x="1776" y="3631"/>
              <a:chExt cx="1626" cy="683"/>
            </a:xfrm>
          </p:grpSpPr>
          <p:sp>
            <p:nvSpPr>
              <p:cNvPr id="40978"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79"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0"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1"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2"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3"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4"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5"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0986" name="Freeform 26"/>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87" name="Freeform 27"/>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88" name="Freeform 28"/>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89" name="Freeform 29"/>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127" name="Freeform 30"/>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w="9525">
                <a:noFill/>
                <a:round/>
                <a:headEnd/>
                <a:tailEnd/>
              </a:ln>
            </p:spPr>
            <p:txBody>
              <a:bodyPr/>
              <a:lstStyle/>
              <a:p>
                <a:endParaRPr lang="it-IT"/>
              </a:p>
            </p:txBody>
          </p:sp>
          <p:sp>
            <p:nvSpPr>
              <p:cNvPr id="3128" name="Freeform 31"/>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w="9525">
                <a:noFill/>
                <a:round/>
                <a:headEnd/>
                <a:tailEnd/>
              </a:ln>
            </p:spPr>
            <p:txBody>
              <a:bodyPr/>
              <a:lstStyle/>
              <a:p>
                <a:endParaRPr lang="it-IT"/>
              </a:p>
            </p:txBody>
          </p:sp>
          <p:sp>
            <p:nvSpPr>
              <p:cNvPr id="40992" name="Freeform 32"/>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93" name="Freeform 33"/>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94" name="Freeform 34"/>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132" name="Freeform 35"/>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w="9525">
                <a:noFill/>
                <a:round/>
                <a:headEnd/>
                <a:tailEnd/>
              </a:ln>
            </p:spPr>
            <p:txBody>
              <a:bodyPr/>
              <a:lstStyle/>
              <a:p>
                <a:endParaRPr lang="it-IT"/>
              </a:p>
            </p:txBody>
          </p:sp>
        </p:grpSp>
        <p:grpSp>
          <p:nvGrpSpPr>
            <p:cNvPr id="3084" name="Group 36"/>
            <p:cNvGrpSpPr>
              <a:grpSpLocks/>
            </p:cNvGrpSpPr>
            <p:nvPr userDrawn="1"/>
          </p:nvGrpSpPr>
          <p:grpSpPr bwMode="auto">
            <a:xfrm>
              <a:off x="4128" y="3360"/>
              <a:ext cx="1351" cy="821"/>
              <a:chOff x="4128" y="3360"/>
              <a:chExt cx="1351" cy="821"/>
            </a:xfrm>
          </p:grpSpPr>
          <p:sp>
            <p:nvSpPr>
              <p:cNvPr id="40997" name="Freeform 37"/>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98" name="Freeform 38"/>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0999" name="Freeform 39"/>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0" name="Freeform 40"/>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1" name="Freeform 41"/>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2" name="Freeform 42"/>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3" name="Freeform 43"/>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3105" name="Freeform 44"/>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w="9525">
                <a:noFill/>
                <a:round/>
                <a:headEnd/>
                <a:tailEnd/>
              </a:ln>
            </p:spPr>
            <p:txBody>
              <a:bodyPr/>
              <a:lstStyle/>
              <a:p>
                <a:endParaRPr lang="it-IT"/>
              </a:p>
            </p:txBody>
          </p:sp>
          <p:sp>
            <p:nvSpPr>
              <p:cNvPr id="41005" name="Freeform 45"/>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6" name="Freeform 46"/>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7" name="Freeform 47"/>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008"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009"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010"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011"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012"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1013"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3085" name="Group 54"/>
            <p:cNvGrpSpPr>
              <a:grpSpLocks/>
            </p:cNvGrpSpPr>
            <p:nvPr userDrawn="1"/>
          </p:nvGrpSpPr>
          <p:grpSpPr bwMode="auto">
            <a:xfrm>
              <a:off x="5280" y="3024"/>
              <a:ext cx="425" cy="258"/>
              <a:chOff x="5280" y="3024"/>
              <a:chExt cx="425" cy="258"/>
            </a:xfrm>
          </p:grpSpPr>
          <p:sp>
            <p:nvSpPr>
              <p:cNvPr id="3086" name="Freeform 55"/>
              <p:cNvSpPr>
                <a:spLocks/>
              </p:cNvSpPr>
              <p:nvPr/>
            </p:nvSpPr>
            <p:spPr bwMode="hidden">
              <a:xfrm>
                <a:off x="5280" y="3186"/>
                <a:ext cx="383" cy="96"/>
              </a:xfrm>
              <a:custGeom>
                <a:avLst/>
                <a:gdLst>
                  <a:gd name="T0" fmla="*/ 210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0 w 382"/>
                  <a:gd name="T19" fmla="*/ 96 h 96"/>
                  <a:gd name="T20" fmla="*/ 264 w 382"/>
                  <a:gd name="T21" fmla="*/ 90 h 96"/>
                  <a:gd name="T22" fmla="*/ 312 w 382"/>
                  <a:gd name="T23" fmla="*/ 84 h 96"/>
                  <a:gd name="T24" fmla="*/ 353 w 382"/>
                  <a:gd name="T25" fmla="*/ 66 h 96"/>
                  <a:gd name="T26" fmla="*/ 383 w 382"/>
                  <a:gd name="T27" fmla="*/ 42 h 96"/>
                  <a:gd name="T28" fmla="*/ 377 w 382"/>
                  <a:gd name="T29" fmla="*/ 42 h 96"/>
                  <a:gd name="T30" fmla="*/ 347 w 382"/>
                  <a:gd name="T31" fmla="*/ 66 h 96"/>
                  <a:gd name="T32" fmla="*/ 306 w 382"/>
                  <a:gd name="T33" fmla="*/ 78 h 96"/>
                  <a:gd name="T34" fmla="*/ 264 w 382"/>
                  <a:gd name="T35" fmla="*/ 90 h 96"/>
                  <a:gd name="T36" fmla="*/ 210 w 382"/>
                  <a:gd name="T37" fmla="*/ 96 h 96"/>
                  <a:gd name="T38" fmla="*/ 210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3087" name="Freeform 56"/>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3088" name="Freeform 57"/>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3089" name="Freeform 58"/>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3090" name="Freeform 59"/>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3091" name="Freeform 60"/>
              <p:cNvSpPr>
                <a:spLocks/>
              </p:cNvSpPr>
              <p:nvPr/>
            </p:nvSpPr>
            <p:spPr bwMode="hidden">
              <a:xfrm>
                <a:off x="5489" y="3042"/>
                <a:ext cx="186" cy="210"/>
              </a:xfrm>
              <a:custGeom>
                <a:avLst/>
                <a:gdLst>
                  <a:gd name="T0" fmla="*/ 0 w 185"/>
                  <a:gd name="T1" fmla="*/ 6 h 210"/>
                  <a:gd name="T2" fmla="*/ 66 w 185"/>
                  <a:gd name="T3" fmla="*/ 12 h 210"/>
                  <a:gd name="T4" fmla="*/ 120 w 185"/>
                  <a:gd name="T5" fmla="*/ 36 h 210"/>
                  <a:gd name="T6" fmla="*/ 156 w 185"/>
                  <a:gd name="T7" fmla="*/ 72 h 210"/>
                  <a:gd name="T8" fmla="*/ 162 w 185"/>
                  <a:gd name="T9" fmla="*/ 90 h 210"/>
                  <a:gd name="T10" fmla="*/ 168 w 185"/>
                  <a:gd name="T11" fmla="*/ 114 h 210"/>
                  <a:gd name="T12" fmla="*/ 162 w 185"/>
                  <a:gd name="T13" fmla="*/ 138 h 210"/>
                  <a:gd name="T14" fmla="*/ 150 w 185"/>
                  <a:gd name="T15" fmla="*/ 162 h 210"/>
                  <a:gd name="T16" fmla="*/ 120 w 185"/>
                  <a:gd name="T17" fmla="*/ 180 h 210"/>
                  <a:gd name="T18" fmla="*/ 90 w 185"/>
                  <a:gd name="T19" fmla="*/ 198 h 210"/>
                  <a:gd name="T20" fmla="*/ 97 w 185"/>
                  <a:gd name="T21" fmla="*/ 210 h 210"/>
                  <a:gd name="T22" fmla="*/ 132 w 185"/>
                  <a:gd name="T23" fmla="*/ 192 h 210"/>
                  <a:gd name="T24" fmla="*/ 162 w 185"/>
                  <a:gd name="T25" fmla="*/ 168 h 210"/>
                  <a:gd name="T26" fmla="*/ 180 w 185"/>
                  <a:gd name="T27" fmla="*/ 144 h 210"/>
                  <a:gd name="T28" fmla="*/ 186 w 185"/>
                  <a:gd name="T29" fmla="*/ 114 h 210"/>
                  <a:gd name="T30" fmla="*/ 180 w 185"/>
                  <a:gd name="T31" fmla="*/ 90 h 210"/>
                  <a:gd name="T32" fmla="*/ 174 w 185"/>
                  <a:gd name="T33" fmla="*/ 66 h 210"/>
                  <a:gd name="T34" fmla="*/ 156 w 185"/>
                  <a:gd name="T35" fmla="*/ 48 h 210"/>
                  <a:gd name="T36" fmla="*/ 132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3092" name="Freeform 61"/>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grpSp>
            <p:nvGrpSpPr>
              <p:cNvPr id="3093" name="Group 62"/>
              <p:cNvGrpSpPr>
                <a:grpSpLocks/>
              </p:cNvGrpSpPr>
              <p:nvPr/>
            </p:nvGrpSpPr>
            <p:grpSpPr bwMode="auto">
              <a:xfrm>
                <a:off x="5381" y="3085"/>
                <a:ext cx="227" cy="132"/>
                <a:chOff x="5381" y="3085"/>
                <a:chExt cx="227" cy="132"/>
              </a:xfrm>
            </p:grpSpPr>
            <p:sp>
              <p:nvSpPr>
                <p:cNvPr id="3094"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3095"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sp>
              <p:nvSpPr>
                <p:cNvPr id="3096"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3097"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grpSp>
        </p:grpSp>
      </p:grpSp>
      <p:sp>
        <p:nvSpPr>
          <p:cNvPr id="41027" name="Rectangle 67"/>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it-IT" altLang="it-IT" smtClean="0"/>
              <a:t>Fare clic per modificare lo stile del titolo</a:t>
            </a:r>
          </a:p>
        </p:txBody>
      </p:sp>
      <p:sp>
        <p:nvSpPr>
          <p:cNvPr id="41028" name="Rectangle 68"/>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41029" name="Rectangle 69"/>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buClrTx/>
              <a:buSzTx/>
              <a:buFontTx/>
              <a:buNone/>
              <a:defRPr sz="1400" smtClean="0">
                <a:solidFill>
                  <a:schemeClr val="tx1"/>
                </a:solidFill>
                <a:effectLst>
                  <a:outerShdw blurRad="38100" dist="38100" dir="2700000" algn="tl">
                    <a:srgbClr val="000000"/>
                  </a:outerShdw>
                </a:effectLst>
              </a:defRPr>
            </a:lvl1pPr>
          </a:lstStyle>
          <a:p>
            <a:pPr>
              <a:defRPr/>
            </a:pPr>
            <a:endParaRPr lang="it-IT" altLang="it-IT"/>
          </a:p>
        </p:txBody>
      </p:sp>
      <p:sp>
        <p:nvSpPr>
          <p:cNvPr id="41030" name="Rectangle 70"/>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buClrTx/>
              <a:buSzTx/>
              <a:buFontTx/>
              <a:buNone/>
              <a:defRPr sz="1400" smtClean="0">
                <a:solidFill>
                  <a:schemeClr val="tx1"/>
                </a:solidFill>
                <a:effectLst>
                  <a:outerShdw blurRad="38100" dist="38100" dir="2700000" algn="tl">
                    <a:srgbClr val="000000"/>
                  </a:outerShdw>
                </a:effectLst>
              </a:defRPr>
            </a:lvl1pPr>
          </a:lstStyle>
          <a:p>
            <a:pPr>
              <a:defRPr/>
            </a:pPr>
            <a:endParaRPr lang="it-IT" altLang="it-IT"/>
          </a:p>
        </p:txBody>
      </p:sp>
      <p:sp>
        <p:nvSpPr>
          <p:cNvPr id="41031" name="Rectangle 71"/>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buClrTx/>
              <a:buSzTx/>
              <a:buFontTx/>
              <a:buNone/>
              <a:defRPr sz="1400" smtClean="0">
                <a:solidFill>
                  <a:schemeClr val="tx1"/>
                </a:solidFill>
                <a:effectLst>
                  <a:outerShdw blurRad="38100" dist="38100" dir="2700000" algn="tl">
                    <a:srgbClr val="000000"/>
                  </a:outerShdw>
                </a:effectLst>
              </a:defRPr>
            </a:lvl1pPr>
          </a:lstStyle>
          <a:p>
            <a:pPr>
              <a:defRPr/>
            </a:pPr>
            <a:fld id="{6C2F9728-D458-4F4F-B894-6A4BC7FA1AF0}" type="slidenum">
              <a:rPr lang="it-IT" altLang="it-IT"/>
              <a:pPr>
                <a:defRPr/>
              </a:pPr>
              <a:t>‹N›</a:t>
            </a:fld>
            <a:endParaRPr lang="it-IT" altLang="it-IT"/>
          </a:p>
        </p:txBody>
      </p:sp>
    </p:spTree>
  </p:cSld>
  <p:clrMap bg1="dk2" tx1="lt1" bg2="dk1" tx2="lt2" accent1="accent1" accent2="accent2" accent3="accent3" accent4="accent4" accent5="accent5" accent6="accent6" hlink="hlink" folHlink="folHlink"/>
  <p:sldLayoutIdLst>
    <p:sldLayoutId id="2147483746"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Freeform 2"/>
          <p:cNvSpPr>
            <a:spLocks/>
          </p:cNvSpPr>
          <p:nvPr/>
        </p:nvSpPr>
        <p:spPr bwMode="hidden">
          <a:xfrm>
            <a:off x="6627813" y="6429375"/>
            <a:ext cx="285750" cy="209550"/>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grpSp>
        <p:nvGrpSpPr>
          <p:cNvPr id="4099" name="Group 3"/>
          <p:cNvGrpSpPr>
            <a:grpSpLocks/>
          </p:cNvGrpSpPr>
          <p:nvPr/>
        </p:nvGrpSpPr>
        <p:grpSpPr bwMode="auto">
          <a:xfrm>
            <a:off x="3175" y="4267200"/>
            <a:ext cx="9140825" cy="2590800"/>
            <a:chOff x="2" y="2688"/>
            <a:chExt cx="5758" cy="1632"/>
          </a:xfrm>
        </p:grpSpPr>
        <p:sp>
          <p:nvSpPr>
            <p:cNvPr id="4105" name="Freeform 4"/>
            <p:cNvSpPr>
              <a:spLocks/>
            </p:cNvSpPr>
            <p:nvPr/>
          </p:nvSpPr>
          <p:spPr bwMode="hidden">
            <a:xfrm>
              <a:off x="2" y="2688"/>
              <a:ext cx="5758" cy="1632"/>
            </a:xfrm>
            <a:custGeom>
              <a:avLst/>
              <a:gdLst>
                <a:gd name="T0" fmla="*/ 5758 w 5740"/>
                <a:gd name="T1" fmla="*/ 1632 h 4316"/>
                <a:gd name="T2" fmla="*/ 0 w 5740"/>
                <a:gd name="T3" fmla="*/ 1632 h 4316"/>
                <a:gd name="T4" fmla="*/ 0 w 5740"/>
                <a:gd name="T5" fmla="*/ 0 h 4316"/>
                <a:gd name="T6" fmla="*/ 5758 w 5740"/>
                <a:gd name="T7" fmla="*/ 0 h 4316"/>
                <a:gd name="T8" fmla="*/ 5758 w 5740"/>
                <a:gd name="T9" fmla="*/ 1632 h 4316"/>
                <a:gd name="T10" fmla="*/ 5758 w 5740"/>
                <a:gd name="T11" fmla="*/ 1632 h 43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4316">
                  <a:moveTo>
                    <a:pt x="5740" y="4316"/>
                  </a:moveTo>
                  <a:lnTo>
                    <a:pt x="0" y="4316"/>
                  </a:lnTo>
                  <a:lnTo>
                    <a:pt x="0" y="0"/>
                  </a:lnTo>
                  <a:lnTo>
                    <a:pt x="5740" y="0"/>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grpSp>
          <p:nvGrpSpPr>
            <p:cNvPr id="4106" name="Group 5"/>
            <p:cNvGrpSpPr>
              <a:grpSpLocks/>
            </p:cNvGrpSpPr>
            <p:nvPr userDrawn="1"/>
          </p:nvGrpSpPr>
          <p:grpSpPr bwMode="auto">
            <a:xfrm>
              <a:off x="3528" y="3715"/>
              <a:ext cx="792" cy="521"/>
              <a:chOff x="3527" y="3715"/>
              <a:chExt cx="792" cy="521"/>
            </a:xfrm>
          </p:grpSpPr>
          <p:sp>
            <p:nvSpPr>
              <p:cNvPr id="44038"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39"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40"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41"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42"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43" name="Freeform 11"/>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44" name="Freeform 12"/>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45" name="Freeform 13"/>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46" name="Freeform 14"/>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47" name="Freeform 15"/>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48"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4107" name="Group 17"/>
            <p:cNvGrpSpPr>
              <a:grpSpLocks/>
            </p:cNvGrpSpPr>
            <p:nvPr userDrawn="1"/>
          </p:nvGrpSpPr>
          <p:grpSpPr bwMode="auto">
            <a:xfrm>
              <a:off x="1776" y="3631"/>
              <a:ext cx="1626" cy="683"/>
              <a:chOff x="1776" y="3631"/>
              <a:chExt cx="1626" cy="683"/>
            </a:xfrm>
          </p:grpSpPr>
          <p:sp>
            <p:nvSpPr>
              <p:cNvPr id="44050"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1"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2"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3"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4"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5"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6"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7"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58" name="Freeform 26"/>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59" name="Freeform 27"/>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60" name="Freeform 28"/>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61" name="Freeform 29"/>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51" name="Freeform 30"/>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w="9525">
                <a:noFill/>
                <a:round/>
                <a:headEnd/>
                <a:tailEnd/>
              </a:ln>
            </p:spPr>
            <p:txBody>
              <a:bodyPr/>
              <a:lstStyle/>
              <a:p>
                <a:endParaRPr lang="it-IT"/>
              </a:p>
            </p:txBody>
          </p:sp>
          <p:sp>
            <p:nvSpPr>
              <p:cNvPr id="4152" name="Freeform 31"/>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w="9525">
                <a:noFill/>
                <a:round/>
                <a:headEnd/>
                <a:tailEnd/>
              </a:ln>
            </p:spPr>
            <p:txBody>
              <a:bodyPr/>
              <a:lstStyle/>
              <a:p>
                <a:endParaRPr lang="it-IT"/>
              </a:p>
            </p:txBody>
          </p:sp>
          <p:sp>
            <p:nvSpPr>
              <p:cNvPr id="44064" name="Freeform 32"/>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65" name="Freeform 33"/>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66" name="Freeform 34"/>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56" name="Freeform 35"/>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w="9525">
                <a:noFill/>
                <a:round/>
                <a:headEnd/>
                <a:tailEnd/>
              </a:ln>
            </p:spPr>
            <p:txBody>
              <a:bodyPr/>
              <a:lstStyle/>
              <a:p>
                <a:endParaRPr lang="it-IT"/>
              </a:p>
            </p:txBody>
          </p:sp>
        </p:grpSp>
        <p:grpSp>
          <p:nvGrpSpPr>
            <p:cNvPr id="4108" name="Group 36"/>
            <p:cNvGrpSpPr>
              <a:grpSpLocks/>
            </p:cNvGrpSpPr>
            <p:nvPr userDrawn="1"/>
          </p:nvGrpSpPr>
          <p:grpSpPr bwMode="auto">
            <a:xfrm>
              <a:off x="4128" y="3360"/>
              <a:ext cx="1351" cy="821"/>
              <a:chOff x="4128" y="3360"/>
              <a:chExt cx="1351" cy="821"/>
            </a:xfrm>
          </p:grpSpPr>
          <p:sp>
            <p:nvSpPr>
              <p:cNvPr id="44069" name="Freeform 37"/>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0" name="Freeform 38"/>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1" name="Freeform 39"/>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2" name="Freeform 40"/>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3" name="Freeform 41"/>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4" name="Freeform 42"/>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5" name="Freeform 43"/>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129" name="Freeform 44"/>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w="9525">
                <a:noFill/>
                <a:round/>
                <a:headEnd/>
                <a:tailEnd/>
              </a:ln>
            </p:spPr>
            <p:txBody>
              <a:bodyPr/>
              <a:lstStyle/>
              <a:p>
                <a:endParaRPr lang="it-IT"/>
              </a:p>
            </p:txBody>
          </p:sp>
          <p:sp>
            <p:nvSpPr>
              <p:cNvPr id="44077" name="Freeform 45"/>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8" name="Freeform 46"/>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79" name="Freeform 47"/>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defRPr/>
                </a:pPr>
                <a:endParaRPr lang="it-IT"/>
              </a:p>
            </p:txBody>
          </p:sp>
          <p:sp>
            <p:nvSpPr>
              <p:cNvPr id="44080"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81"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82"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83"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84"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sp>
            <p:nvSpPr>
              <p:cNvPr id="44085"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a:defRPr/>
                </a:pPr>
                <a:endParaRPr lang="it-IT"/>
              </a:p>
            </p:txBody>
          </p:sp>
        </p:grpSp>
        <p:grpSp>
          <p:nvGrpSpPr>
            <p:cNvPr id="4109" name="Group 54"/>
            <p:cNvGrpSpPr>
              <a:grpSpLocks/>
            </p:cNvGrpSpPr>
            <p:nvPr userDrawn="1"/>
          </p:nvGrpSpPr>
          <p:grpSpPr bwMode="auto">
            <a:xfrm>
              <a:off x="5280" y="3024"/>
              <a:ext cx="425" cy="258"/>
              <a:chOff x="5280" y="3024"/>
              <a:chExt cx="425" cy="258"/>
            </a:xfrm>
          </p:grpSpPr>
          <p:sp>
            <p:nvSpPr>
              <p:cNvPr id="4110" name="Freeform 55"/>
              <p:cNvSpPr>
                <a:spLocks/>
              </p:cNvSpPr>
              <p:nvPr/>
            </p:nvSpPr>
            <p:spPr bwMode="hidden">
              <a:xfrm>
                <a:off x="5280" y="3186"/>
                <a:ext cx="383" cy="96"/>
              </a:xfrm>
              <a:custGeom>
                <a:avLst/>
                <a:gdLst>
                  <a:gd name="T0" fmla="*/ 210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10 w 382"/>
                  <a:gd name="T19" fmla="*/ 96 h 96"/>
                  <a:gd name="T20" fmla="*/ 264 w 382"/>
                  <a:gd name="T21" fmla="*/ 90 h 96"/>
                  <a:gd name="T22" fmla="*/ 312 w 382"/>
                  <a:gd name="T23" fmla="*/ 84 h 96"/>
                  <a:gd name="T24" fmla="*/ 353 w 382"/>
                  <a:gd name="T25" fmla="*/ 66 h 96"/>
                  <a:gd name="T26" fmla="*/ 383 w 382"/>
                  <a:gd name="T27" fmla="*/ 42 h 96"/>
                  <a:gd name="T28" fmla="*/ 377 w 382"/>
                  <a:gd name="T29" fmla="*/ 42 h 96"/>
                  <a:gd name="T30" fmla="*/ 347 w 382"/>
                  <a:gd name="T31" fmla="*/ 66 h 96"/>
                  <a:gd name="T32" fmla="*/ 306 w 382"/>
                  <a:gd name="T33" fmla="*/ 78 h 96"/>
                  <a:gd name="T34" fmla="*/ 264 w 382"/>
                  <a:gd name="T35" fmla="*/ 90 h 96"/>
                  <a:gd name="T36" fmla="*/ 210 w 382"/>
                  <a:gd name="T37" fmla="*/ 96 h 96"/>
                  <a:gd name="T38" fmla="*/ 210 w 382"/>
                  <a:gd name="T39" fmla="*/ 96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4111" name="Freeform 56"/>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4112" name="Freeform 57"/>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4113" name="Freeform 58"/>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sp>
            <p:nvSpPr>
              <p:cNvPr id="4114" name="Freeform 59"/>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4115" name="Freeform 60"/>
              <p:cNvSpPr>
                <a:spLocks/>
              </p:cNvSpPr>
              <p:nvPr/>
            </p:nvSpPr>
            <p:spPr bwMode="hidden">
              <a:xfrm>
                <a:off x="5489" y="3042"/>
                <a:ext cx="186" cy="210"/>
              </a:xfrm>
              <a:custGeom>
                <a:avLst/>
                <a:gdLst>
                  <a:gd name="T0" fmla="*/ 0 w 185"/>
                  <a:gd name="T1" fmla="*/ 6 h 210"/>
                  <a:gd name="T2" fmla="*/ 66 w 185"/>
                  <a:gd name="T3" fmla="*/ 12 h 210"/>
                  <a:gd name="T4" fmla="*/ 120 w 185"/>
                  <a:gd name="T5" fmla="*/ 36 h 210"/>
                  <a:gd name="T6" fmla="*/ 156 w 185"/>
                  <a:gd name="T7" fmla="*/ 72 h 210"/>
                  <a:gd name="T8" fmla="*/ 162 w 185"/>
                  <a:gd name="T9" fmla="*/ 90 h 210"/>
                  <a:gd name="T10" fmla="*/ 168 w 185"/>
                  <a:gd name="T11" fmla="*/ 114 h 210"/>
                  <a:gd name="T12" fmla="*/ 162 w 185"/>
                  <a:gd name="T13" fmla="*/ 138 h 210"/>
                  <a:gd name="T14" fmla="*/ 150 w 185"/>
                  <a:gd name="T15" fmla="*/ 162 h 210"/>
                  <a:gd name="T16" fmla="*/ 120 w 185"/>
                  <a:gd name="T17" fmla="*/ 180 h 210"/>
                  <a:gd name="T18" fmla="*/ 90 w 185"/>
                  <a:gd name="T19" fmla="*/ 198 h 210"/>
                  <a:gd name="T20" fmla="*/ 97 w 185"/>
                  <a:gd name="T21" fmla="*/ 210 h 210"/>
                  <a:gd name="T22" fmla="*/ 132 w 185"/>
                  <a:gd name="T23" fmla="*/ 192 h 210"/>
                  <a:gd name="T24" fmla="*/ 162 w 185"/>
                  <a:gd name="T25" fmla="*/ 168 h 210"/>
                  <a:gd name="T26" fmla="*/ 180 w 185"/>
                  <a:gd name="T27" fmla="*/ 144 h 210"/>
                  <a:gd name="T28" fmla="*/ 186 w 185"/>
                  <a:gd name="T29" fmla="*/ 114 h 210"/>
                  <a:gd name="T30" fmla="*/ 180 w 185"/>
                  <a:gd name="T31" fmla="*/ 90 h 210"/>
                  <a:gd name="T32" fmla="*/ 174 w 185"/>
                  <a:gd name="T33" fmla="*/ 66 h 210"/>
                  <a:gd name="T34" fmla="*/ 156 w 185"/>
                  <a:gd name="T35" fmla="*/ 48 h 210"/>
                  <a:gd name="T36" fmla="*/ 132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endParaRPr lang="it-IT"/>
              </a:p>
            </p:txBody>
          </p:sp>
          <p:sp>
            <p:nvSpPr>
              <p:cNvPr id="4116" name="Freeform 61"/>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endParaRPr lang="it-IT"/>
              </a:p>
            </p:txBody>
          </p:sp>
          <p:grpSp>
            <p:nvGrpSpPr>
              <p:cNvPr id="4117" name="Group 62"/>
              <p:cNvGrpSpPr>
                <a:grpSpLocks/>
              </p:cNvGrpSpPr>
              <p:nvPr/>
            </p:nvGrpSpPr>
            <p:grpSpPr bwMode="auto">
              <a:xfrm>
                <a:off x="5381" y="3085"/>
                <a:ext cx="227" cy="132"/>
                <a:chOff x="5381" y="3085"/>
                <a:chExt cx="227" cy="132"/>
              </a:xfrm>
            </p:grpSpPr>
            <p:sp>
              <p:nvSpPr>
                <p:cNvPr id="4118"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4119"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sp>
              <p:nvSpPr>
                <p:cNvPr id="4120"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endParaRPr lang="it-IT"/>
                </a:p>
              </p:txBody>
            </p:sp>
            <p:sp>
              <p:nvSpPr>
                <p:cNvPr id="4121"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endParaRPr lang="it-IT"/>
                </a:p>
              </p:txBody>
            </p:sp>
          </p:grpSp>
        </p:grpSp>
      </p:grpSp>
      <p:sp>
        <p:nvSpPr>
          <p:cNvPr id="44099" name="Rectangle 67"/>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it-IT" altLang="it-IT" smtClean="0"/>
              <a:t>Fare clic per modificare lo stile del titolo</a:t>
            </a:r>
          </a:p>
        </p:txBody>
      </p:sp>
      <p:sp>
        <p:nvSpPr>
          <p:cNvPr id="44100" name="Rectangle 68"/>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44101" name="Rectangle 69"/>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buClrTx/>
              <a:buSzTx/>
              <a:buFontTx/>
              <a:buNone/>
              <a:defRPr sz="1400" smtClean="0">
                <a:solidFill>
                  <a:schemeClr val="tx1"/>
                </a:solidFill>
                <a:effectLst>
                  <a:outerShdw blurRad="38100" dist="38100" dir="2700000" algn="tl">
                    <a:srgbClr val="000000"/>
                  </a:outerShdw>
                </a:effectLst>
              </a:defRPr>
            </a:lvl1pPr>
          </a:lstStyle>
          <a:p>
            <a:pPr>
              <a:defRPr/>
            </a:pPr>
            <a:endParaRPr lang="it-IT" altLang="it-IT"/>
          </a:p>
        </p:txBody>
      </p:sp>
      <p:sp>
        <p:nvSpPr>
          <p:cNvPr id="44102" name="Rectangle 70"/>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buClrTx/>
              <a:buSzTx/>
              <a:buFontTx/>
              <a:buNone/>
              <a:defRPr sz="1400" smtClean="0">
                <a:solidFill>
                  <a:schemeClr val="tx1"/>
                </a:solidFill>
                <a:effectLst>
                  <a:outerShdw blurRad="38100" dist="38100" dir="2700000" algn="tl">
                    <a:srgbClr val="000000"/>
                  </a:outerShdw>
                </a:effectLst>
              </a:defRPr>
            </a:lvl1pPr>
          </a:lstStyle>
          <a:p>
            <a:pPr>
              <a:defRPr/>
            </a:pPr>
            <a:endParaRPr lang="it-IT" altLang="it-IT"/>
          </a:p>
        </p:txBody>
      </p:sp>
      <p:sp>
        <p:nvSpPr>
          <p:cNvPr id="44103" name="Rectangle 71"/>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buClrTx/>
              <a:buSzTx/>
              <a:buFontTx/>
              <a:buNone/>
              <a:defRPr sz="1400" smtClean="0">
                <a:solidFill>
                  <a:schemeClr val="tx1"/>
                </a:solidFill>
                <a:effectLst>
                  <a:outerShdw blurRad="38100" dist="38100" dir="2700000" algn="tl">
                    <a:srgbClr val="000000"/>
                  </a:outerShdw>
                </a:effectLst>
              </a:defRPr>
            </a:lvl1pPr>
          </a:lstStyle>
          <a:p>
            <a:pPr>
              <a:defRPr/>
            </a:pPr>
            <a:fld id="{54089008-78E1-48E6-8B5C-08FC2C258DD5}" type="slidenum">
              <a:rPr lang="it-IT" altLang="it-IT"/>
              <a:pPr>
                <a:defRPr/>
              </a:pPr>
              <a:t>‹N›</a:t>
            </a:fld>
            <a:endParaRPr lang="it-IT" altLang="it-IT"/>
          </a:p>
        </p:txBody>
      </p:sp>
    </p:spTree>
  </p:cSld>
  <p:clrMap bg1="dk2" tx1="lt1" bg2="dk1" tx2="lt2" accent1="accent1" accent2="accent2" accent3="accent3" accent4="accent4" accent5="accent5" accent6="accent6" hlink="hlink" folHlink="folHlink"/>
  <p:sldLayoutIdLst>
    <p:sldLayoutId id="2147483747"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hyperlink" Target="http://en.wikipedia.org/wiki/Deductive_reasoning" TargetMode="External"/><Relationship Id="rId3" Type="http://schemas.openxmlformats.org/officeDocument/2006/relationships/hyperlink" Target="http://en.wikipedia.org/wiki/Controversy" TargetMode="External"/><Relationship Id="rId7" Type="http://schemas.openxmlformats.org/officeDocument/2006/relationships/hyperlink" Target="http://en.wikipedia.org/wiki/Deliberative_assembly" TargetMode="External"/><Relationship Id="rId2" Type="http://schemas.openxmlformats.org/officeDocument/2006/relationships/hyperlink" Target="http://en.wikipedia.org/wiki/Argument" TargetMode="External"/><Relationship Id="rId1" Type="http://schemas.openxmlformats.org/officeDocument/2006/relationships/slideLayout" Target="../slideLayouts/slideLayout13.xml"/><Relationship Id="rId6" Type="http://schemas.openxmlformats.org/officeDocument/2006/relationships/hyperlink" Target="http://en.wikipedia.org/wiki/Parliament" TargetMode="External"/><Relationship Id="rId5" Type="http://schemas.openxmlformats.org/officeDocument/2006/relationships/hyperlink" Target="http://en.wikipedia.org/wiki/Public_interest" TargetMode="External"/><Relationship Id="rId4" Type="http://schemas.openxmlformats.org/officeDocument/2006/relationships/hyperlink" Target="http://en.wikipedia.org/wiki/Conversation" TargetMode="External"/><Relationship Id="rId9" Type="http://schemas.openxmlformats.org/officeDocument/2006/relationships/hyperlink" Target="http://en.wikipedia.org/wiki/Rhetoric"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0"/>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ED474199-1069-4858-A025-E0B16851CDDF}" type="slidenum">
              <a:rPr lang="it-IT" altLang="it-IT"/>
              <a:pPr>
                <a:defRPr/>
              </a:pPr>
              <a:t>1</a:t>
            </a:fld>
            <a:endParaRPr lang="it-IT" altLang="it-IT"/>
          </a:p>
        </p:txBody>
      </p:sp>
      <p:sp>
        <p:nvSpPr>
          <p:cNvPr id="6145" name="Rectangle 1"/>
          <p:cNvSpPr>
            <a:spLocks noGrp="1" noChangeArrowheads="1"/>
          </p:cNvSpPr>
          <p:nvPr>
            <p:ph type="title"/>
          </p:nvPr>
        </p:nvSpPr>
        <p:spPr>
          <a:xfrm>
            <a:off x="1763713" y="620713"/>
            <a:ext cx="6121400" cy="3695700"/>
          </a:xfrm>
          <a:solidFill>
            <a:srgbClr val="FFFF99"/>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Ctr="0"/>
          <a:lstStyle/>
          <a:p>
            <a:pPr eaLnBrk="1" hangingPunct="1">
              <a:buClr>
                <a:srgbClr val="0000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4400" b="1" smtClean="0">
                <a:solidFill>
                  <a:srgbClr val="0000FF"/>
                </a:solidFill>
                <a:latin typeface="Times New Roman" pitchFamily="18" charset="0"/>
              </a:rPr>
              <a:t>COSTRUIRE</a:t>
            </a:r>
            <a:br>
              <a:rPr lang="en-GB" altLang="it-IT" sz="4400" b="1" smtClean="0">
                <a:solidFill>
                  <a:srgbClr val="0000FF"/>
                </a:solidFill>
                <a:latin typeface="Times New Roman" pitchFamily="18" charset="0"/>
              </a:rPr>
            </a:br>
            <a:r>
              <a:rPr lang="en-GB" altLang="it-IT" sz="4400" b="1" smtClean="0">
                <a:solidFill>
                  <a:srgbClr val="0000FF"/>
                </a:solidFill>
                <a:latin typeface="Times New Roman" pitchFamily="18" charset="0"/>
              </a:rPr>
              <a:t> IL POF </a:t>
            </a:r>
            <a:br>
              <a:rPr lang="en-GB" altLang="it-IT" sz="4400" b="1" smtClean="0">
                <a:solidFill>
                  <a:srgbClr val="0000FF"/>
                </a:solidFill>
                <a:latin typeface="Times New Roman" pitchFamily="18" charset="0"/>
              </a:rPr>
            </a:br>
            <a:r>
              <a:rPr lang="en-GB" altLang="it-IT" sz="4400" b="1" smtClean="0">
                <a:solidFill>
                  <a:srgbClr val="0000FF"/>
                </a:solidFill>
                <a:latin typeface="Times New Roman" pitchFamily="18" charset="0"/>
              </a:rPr>
              <a:t>DELLA CITTADINANZA</a:t>
            </a:r>
            <a:r>
              <a:rPr lang="en-GB" altLang="it-IT" sz="6000" b="1" smtClean="0">
                <a:solidFill>
                  <a:srgbClr val="0000FF"/>
                </a:solidFill>
              </a:rPr>
              <a:t/>
            </a:r>
            <a:br>
              <a:rPr lang="en-GB" altLang="it-IT" sz="6000" b="1" smtClean="0">
                <a:solidFill>
                  <a:srgbClr val="0000FF"/>
                </a:solidFill>
              </a:rPr>
            </a:br>
            <a:endParaRPr lang="en-GB" altLang="it-IT" sz="6000" b="1" smtClean="0">
              <a:solidFill>
                <a:srgbClr val="0000FF"/>
              </a:solidFill>
            </a:endParaRPr>
          </a:p>
        </p:txBody>
      </p:sp>
      <p:sp>
        <p:nvSpPr>
          <p:cNvPr id="6146" name="Rectangle 2"/>
          <p:cNvSpPr>
            <a:spLocks noGrp="1" noChangeArrowheads="1"/>
          </p:cNvSpPr>
          <p:nvPr>
            <p:ph type="subTitle" idx="1"/>
          </p:nvPr>
        </p:nvSpPr>
        <p:spPr>
          <a:xfrm>
            <a:off x="2489200" y="5516563"/>
            <a:ext cx="6146800" cy="865187"/>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2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altLang="it-IT" sz="800" smtClean="0"/>
          </a:p>
          <a:p>
            <a:pPr eaLnBrk="1" hangingPunct="1">
              <a:lnSpc>
                <a:spcPct val="80000"/>
              </a:lnSpc>
              <a:spcBef>
                <a:spcPts val="2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altLang="it-IT" sz="800" smtClean="0"/>
          </a:p>
          <a:p>
            <a:pPr eaLnBrk="1" hangingPunct="1">
              <a:lnSpc>
                <a:spcPct val="80000"/>
              </a:lnSpc>
              <a:spcBef>
                <a:spcPts val="2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1200" smtClean="0">
                <a:latin typeface="Times New Roman" pitchFamily="18" charset="0"/>
              </a:rPr>
              <a:t>Crstina Boracchhi - 2013</a:t>
            </a:r>
          </a:p>
          <a:p>
            <a:pPr algn="r" eaLnBrk="1" hangingPunct="1">
              <a:lnSpc>
                <a:spcPct val="80000"/>
              </a:lnSpc>
              <a:spcBef>
                <a:spcPts val="17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altLang="it-IT" sz="1200" smtClean="0">
              <a:latin typeface="Times New Roman" pitchFamily="18" charset="0"/>
            </a:endParaRPr>
          </a:p>
          <a:p>
            <a:pPr algn="r" eaLnBrk="1" hangingPunct="1">
              <a:lnSpc>
                <a:spcPct val="80000"/>
              </a:lnSpc>
              <a:spcBef>
                <a:spcPts val="17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en-GB" altLang="it-IT" sz="700"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62FA1CC6-4F17-4697-AB4D-7F046D5FAE92}" type="slidenum">
              <a:rPr lang="it-IT" altLang="it-IT"/>
              <a:pPr>
                <a:defRPr/>
              </a:pPr>
              <a:t>2</a:t>
            </a:fld>
            <a:endParaRPr lang="it-IT" altLang="it-IT"/>
          </a:p>
        </p:txBody>
      </p:sp>
      <p:sp>
        <p:nvSpPr>
          <p:cNvPr id="7169" name="Rectangle 1"/>
          <p:cNvSpPr>
            <a:spLocks noGrp="1" noChangeArrowheads="1"/>
          </p:cNvSpPr>
          <p:nvPr>
            <p:ph type="title"/>
          </p:nvPr>
        </p:nvSpPr>
        <p:spPr>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b" anchorCtr="0"/>
          <a:lstStyle/>
          <a:p>
            <a:pPr eaLnBrk="1" hangingPunct="1">
              <a:buClr>
                <a:srgbClr val="292929"/>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400" b="1" i="1" smtClean="0">
                <a:solidFill>
                  <a:srgbClr val="FFFF00"/>
                </a:solidFill>
              </a:rPr>
              <a:t>“Gli argomenti freddi possono determinare le opinioni, ma non le azioni; essi ci fanno credere ma non agire; si dimostra quello che bisogna pensare, ma non quello che bisogna fare</a:t>
            </a:r>
            <a:r>
              <a:rPr lang="en-GB" altLang="it-IT" sz="2000" b="1" i="1" smtClean="0">
                <a:solidFill>
                  <a:srgbClr val="FFFF00"/>
                </a:solidFill>
              </a:rPr>
              <a:t>”</a:t>
            </a:r>
            <a:br>
              <a:rPr lang="en-GB" altLang="it-IT" sz="2000" b="1" i="1" smtClean="0">
                <a:solidFill>
                  <a:srgbClr val="FFFF00"/>
                </a:solidFill>
              </a:rPr>
            </a:br>
            <a:r>
              <a:rPr lang="en-GB" altLang="it-IT" sz="1400" b="1" smtClean="0">
                <a:solidFill>
                  <a:srgbClr val="FFFF00"/>
                </a:solidFill>
              </a:rPr>
              <a:t>(Rousseau, Emilio)</a:t>
            </a:r>
            <a:r>
              <a:rPr lang="ar-SA" altLang="it-IT" sz="1400" b="1" smtClean="0">
                <a:solidFill>
                  <a:srgbClr val="FFFF00"/>
                </a:solidFill>
              </a:rPr>
              <a:t>‏</a:t>
            </a:r>
            <a:endParaRPr lang="en-GB" altLang="it-IT" sz="1400" b="1" smtClean="0">
              <a:solidFill>
                <a:srgbClr val="FFFF00"/>
              </a:solidFill>
            </a:endParaRPr>
          </a:p>
        </p:txBody>
      </p:sp>
      <p:sp>
        <p:nvSpPr>
          <p:cNvPr id="7170" name="Rectangle 2"/>
          <p:cNvSpPr>
            <a:spLocks noGrp="1" noChangeArrowheads="1"/>
          </p:cNvSpPr>
          <p:nvPr>
            <p:ph type="body" sz="half" idx="1"/>
          </p:nvPr>
        </p:nvSpPr>
        <p:spPr>
          <a:xfrm>
            <a:off x="457200" y="1600200"/>
            <a:ext cx="8075613" cy="4781550"/>
          </a:xfrm>
          <a:solidFill>
            <a:schemeClr val="accent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Coinvolgimento emotivo</a:t>
            </a:r>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Vissuto</a:t>
            </a:r>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Contestualizzazione, attualizzazione, contaminazione</a:t>
            </a:r>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Metodi narrativi (</a:t>
            </a:r>
            <a:r>
              <a:rPr lang="en-GB" altLang="it-IT" sz="1500" smtClean="0"/>
              <a:t>autobiografie, biografie, i racconti territoriali,interviste narrative,  scrittura collettiva, film, testi teatrali, la ricerca di risposte nei testi letterari</a:t>
            </a:r>
            <a:r>
              <a:rPr lang="en-GB" altLang="it-IT" sz="2800" smtClean="0"/>
              <a:t>…)</a:t>
            </a:r>
            <a:r>
              <a:rPr lang="ar-SA" altLang="it-IT" sz="2800" smtClean="0"/>
              <a:t>‏</a:t>
            </a:r>
            <a:endParaRPr lang="en-GB" altLang="it-IT" sz="2800" smtClean="0"/>
          </a:p>
          <a:p>
            <a:pPr eaLnBrk="1" hangingPunct="1">
              <a:lnSpc>
                <a:spcPct val="80000"/>
              </a:lnSpc>
              <a:spcBef>
                <a:spcPts val="32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Metodi cooperativi (</a:t>
            </a:r>
            <a:r>
              <a:rPr lang="en-GB" altLang="it-IT" sz="1500" smtClean="0"/>
              <a:t>attività corali, giochi di squadra, lavori di gruppo…)</a:t>
            </a:r>
            <a:r>
              <a:rPr lang="ar-SA" altLang="it-IT" sz="1500" smtClean="0"/>
              <a:t>‏</a:t>
            </a:r>
            <a:endParaRPr lang="en-GB" altLang="it-IT" sz="1500" smtClean="0"/>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Discussione argomentata, dialogo filosofico</a:t>
            </a:r>
          </a:p>
          <a:p>
            <a:pPr eaLnBrk="1" hangingPunct="1">
              <a:lnSpc>
                <a:spcPct val="80000"/>
              </a:lnSpc>
              <a:spcBef>
                <a:spcPts val="37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Problem solving </a:t>
            </a:r>
            <a:r>
              <a:rPr lang="en-GB" altLang="it-IT" sz="1700" smtClean="0"/>
              <a:t>(esercizio del pensiero problematizzante, critico e costruttivo)</a:t>
            </a:r>
            <a:r>
              <a:rPr lang="ar-SA" altLang="it-IT" sz="1700" smtClean="0"/>
              <a:t>‏</a:t>
            </a:r>
            <a:endParaRPr lang="en-GB" altLang="it-IT" sz="1700" smtClean="0"/>
          </a:p>
          <a:p>
            <a:pPr eaLnBrk="1" hangingPunct="1">
              <a:lnSpc>
                <a:spcPct val="80000"/>
              </a:lnSpc>
              <a:spcBef>
                <a:spcPts val="32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Metodi dialogici(</a:t>
            </a:r>
            <a:r>
              <a:rPr lang="en-GB" altLang="it-IT" sz="1500" smtClean="0"/>
              <a:t>arte della </a:t>
            </a:r>
            <a:fld id="{B60FF83A-1767-4B9F-8765-61B0B7971115}" type="slidenum">
              <a:rPr lang="en-GB" altLang="it-IT" sz="1500" smtClean="0"/>
              <a:pPr eaLnBrk="1" hangingPunct="1">
                <a:lnSpc>
                  <a:spcPct val="80000"/>
                </a:lnSpc>
                <a:spcBef>
                  <a:spcPts val="32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t>2</a:t>
            </a:fld>
            <a:r>
              <a:rPr lang="en-GB" altLang="it-IT" sz="1500" smtClean="0"/>
              <a:t>conversazione, convivialità…)</a:t>
            </a:r>
            <a:r>
              <a:rPr lang="ar-SA" altLang="it-IT" sz="1500" smtClean="0"/>
              <a:t>‏</a:t>
            </a:r>
            <a:endParaRPr lang="en-GB" altLang="it-IT" sz="1500" smtClean="0"/>
          </a:p>
          <a:p>
            <a:pPr eaLnBrk="1" hangingPunct="1">
              <a:lnSpc>
                <a:spcPct val="80000"/>
              </a:lnSpc>
              <a:spcBef>
                <a:spcPts val="32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Il territorio come paradigma(</a:t>
            </a:r>
            <a:r>
              <a:rPr lang="en-GB" altLang="it-IT" sz="1500" smtClean="0"/>
              <a:t>le passeggiate…”una nuova arte del vivere”, esplorazione curiosa e critica…)</a:t>
            </a:r>
            <a:r>
              <a:rPr lang="ar-SA" altLang="it-IT" sz="1500" smtClean="0"/>
              <a:t>‏</a:t>
            </a:r>
            <a:endParaRPr lang="en-GB" altLang="it-IT" sz="1500"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B825B945-185B-492A-8743-8540A2B12463}" type="slidenum">
              <a:rPr lang="it-IT" altLang="it-IT"/>
              <a:pPr>
                <a:defRPr/>
              </a:pPr>
              <a:t>3</a:t>
            </a:fld>
            <a:endParaRPr lang="it-IT" altLang="it-IT"/>
          </a:p>
        </p:txBody>
      </p:sp>
      <p:sp>
        <p:nvSpPr>
          <p:cNvPr id="8193" name="Rectangle 1"/>
          <p:cNvSpPr>
            <a:spLocks noGrp="1" noChangeArrowheads="1"/>
          </p:cNvSpPr>
          <p:nvPr>
            <p:ph type="title"/>
          </p:nvPr>
        </p:nvSpPr>
        <p:spPr>
          <a:xfrm>
            <a:off x="755650" y="214313"/>
            <a:ext cx="7777163" cy="1414462"/>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700" i="1" smtClean="0"/>
              <a:t>“</a:t>
            </a:r>
            <a:r>
              <a:rPr lang="en-GB" altLang="it-IT" sz="1900" b="1" i="1" smtClean="0">
                <a:solidFill>
                  <a:srgbClr val="FFFF00"/>
                </a:solidFill>
              </a:rPr>
              <a:t>Posso solo dire loro [ai ragazzi] che essi dovranno tenere in tale onore le leggi degli uomini da osservarle quando sono giuste…Quando invece vediamo che non sono giuste…essi dovranno battersi perché siano cambiate”</a:t>
            </a:r>
            <a:br>
              <a:rPr lang="en-GB" altLang="it-IT" sz="1900" b="1" i="1" smtClean="0">
                <a:solidFill>
                  <a:srgbClr val="FFFF00"/>
                </a:solidFill>
              </a:rPr>
            </a:br>
            <a:r>
              <a:rPr lang="en-GB" altLang="it-IT" sz="1400" b="1" smtClean="0">
                <a:solidFill>
                  <a:srgbClr val="FFFF00"/>
                </a:solidFill>
              </a:rPr>
              <a:t>(Don Milani,1965)</a:t>
            </a:r>
            <a:r>
              <a:rPr lang="ar-SA" altLang="it-IT" sz="1400" b="1" smtClean="0">
                <a:solidFill>
                  <a:srgbClr val="FFFF00"/>
                </a:solidFill>
              </a:rPr>
              <a:t>‏</a:t>
            </a:r>
            <a:endParaRPr lang="en-GB" altLang="it-IT" sz="1400" b="1" smtClean="0">
              <a:solidFill>
                <a:srgbClr val="FFFF00"/>
              </a:solidFill>
            </a:endParaRPr>
          </a:p>
        </p:txBody>
      </p:sp>
      <p:sp>
        <p:nvSpPr>
          <p:cNvPr id="8194" name="Rectangle 2"/>
          <p:cNvSpPr>
            <a:spLocks noGrp="1" noChangeArrowheads="1"/>
          </p:cNvSpPr>
          <p:nvPr>
            <p:ph type="body" idx="1"/>
          </p:nvPr>
        </p:nvSpPr>
        <p:spPr>
          <a:xfrm>
            <a:off x="457200" y="1916113"/>
            <a:ext cx="8291513" cy="4214812"/>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17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200" smtClean="0"/>
              <a:t>Uno sguardo curioso e pensoso: accesso alle fonti</a:t>
            </a:r>
            <a:r>
              <a:rPr lang="en-GB" altLang="it-IT" sz="2600" smtClean="0"/>
              <a:t> </a:t>
            </a:r>
            <a:r>
              <a:rPr lang="en-GB" altLang="it-IT" sz="1500" smtClean="0"/>
              <a:t>( La Costituzione, la carta delle Nazioni Unite, la dichiarazione dei diritti dell’uomo, la convenzione dei diritti dell’infanzia, la carta dei diritti fondamentali dell’Unione europea…);</a:t>
            </a:r>
            <a:r>
              <a:rPr lang="en-GB" altLang="it-IT" sz="2200" smtClean="0"/>
              <a:t>lettura critica</a:t>
            </a:r>
            <a:r>
              <a:rPr lang="en-GB" altLang="it-IT" sz="2800" smtClean="0"/>
              <a:t> </a:t>
            </a:r>
            <a:r>
              <a:rPr lang="en-GB" altLang="it-IT" sz="1700" smtClean="0"/>
              <a:t>( </a:t>
            </a:r>
            <a:r>
              <a:rPr lang="en-GB" altLang="it-IT" sz="1500" smtClean="0"/>
              <a:t>esercitare il ragionamento,  l’ argomentazione, il dialogo, la negoziazione, pratiche riflessive,  processi di metacognizione);</a:t>
            </a:r>
            <a:r>
              <a:rPr lang="en-GB" altLang="it-IT" smtClean="0"/>
              <a:t> </a:t>
            </a:r>
            <a:r>
              <a:rPr lang="en-GB" altLang="it-IT" sz="2200" smtClean="0"/>
              <a:t>contestualizzazione</a:t>
            </a:r>
            <a:r>
              <a:rPr lang="en-GB" altLang="it-IT" sz="2600" smtClean="0"/>
              <a:t> </a:t>
            </a:r>
            <a:r>
              <a:rPr lang="en-GB" altLang="it-IT" sz="1500" smtClean="0"/>
              <a:t>(dimensione storico-politica, dibattito della Costituente; sintesi di confronto pluralistico di filosofie e culture politiche diverse);</a:t>
            </a:r>
            <a:r>
              <a:rPr lang="en-GB" altLang="it-IT" smtClean="0"/>
              <a:t> </a:t>
            </a:r>
            <a:r>
              <a:rPr lang="en-GB" altLang="it-IT" sz="2200" smtClean="0"/>
              <a:t>attualizzazione</a:t>
            </a:r>
            <a:r>
              <a:rPr lang="en-GB" altLang="it-IT" sz="2600" smtClean="0"/>
              <a:t> </a:t>
            </a:r>
            <a:r>
              <a:rPr lang="en-GB" altLang="it-IT" sz="1500" smtClean="0"/>
              <a:t>(traduzione in linguaggi accessibili agli alunni di diversa età; rapporto con gli avvenimenti e con i vissuti degli alunni</a:t>
            </a:r>
            <a:r>
              <a:rPr lang="en-GB" altLang="it-IT" sz="1600" smtClean="0"/>
              <a:t>); </a:t>
            </a:r>
            <a:r>
              <a:rPr lang="en-GB" altLang="it-IT" sz="2200" smtClean="0"/>
              <a:t>confronto </a:t>
            </a:r>
            <a:r>
              <a:rPr lang="en-GB" altLang="it-IT" sz="1500" smtClean="0"/>
              <a:t>(consonanze tra la Costituzione italiana e le carte europee e internazionali)..</a:t>
            </a:r>
          </a:p>
          <a:p>
            <a:pPr eaLnBrk="1" hangingPunct="1">
              <a:lnSpc>
                <a:spcPct val="80000"/>
              </a:lnSpc>
              <a:spcBef>
                <a:spcPts val="37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200" smtClean="0"/>
              <a:t>Lettura pedagogica della Costituzione</a:t>
            </a:r>
            <a:r>
              <a:rPr lang="en-GB" altLang="it-IT" smtClean="0"/>
              <a:t> </a:t>
            </a:r>
            <a:r>
              <a:rPr lang="en-GB" altLang="it-IT" sz="1500" smtClean="0"/>
              <a:t>(i principi immodificabili; l’orizzonte laico di valori, parametro di valutazione di fatti, avvenimenti, comportamenti</a:t>
            </a:r>
            <a:r>
              <a:rPr lang="en-GB" altLang="it-IT" sz="1600" smtClean="0"/>
              <a:t>).</a:t>
            </a:r>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200" smtClean="0"/>
              <a:t>Gli statuti regionali, comunali</a:t>
            </a:r>
            <a:r>
              <a:rPr lang="en-GB" altLang="it-IT" smtClean="0"/>
              <a:t> </a:t>
            </a:r>
            <a:r>
              <a:rPr lang="en-GB" altLang="it-IT" sz="1500" smtClean="0"/>
              <a:t>(lettura della realtà:coerenze e dissonanze)</a:t>
            </a:r>
            <a:r>
              <a:rPr lang="ar-SA" altLang="it-IT" sz="1500" smtClean="0"/>
              <a:t>‏</a:t>
            </a:r>
            <a:endParaRPr lang="en-GB" altLang="it-IT" sz="1500" smtClean="0"/>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200" smtClean="0"/>
              <a:t>Uno sguardo alle Costituzioni di altri Paesi</a:t>
            </a:r>
            <a:r>
              <a:rPr lang="en-GB" altLang="it-IT" smtClean="0"/>
              <a:t> </a:t>
            </a:r>
            <a:r>
              <a:rPr lang="en-GB" altLang="it-IT" sz="1500" smtClean="0"/>
              <a:t>(analogie e differenze;esercitare il pensiero policentrico,)</a:t>
            </a:r>
            <a:r>
              <a:rPr lang="ar-SA" altLang="it-IT" sz="1500" smtClean="0"/>
              <a:t>‏</a:t>
            </a:r>
            <a:endParaRPr lang="en-GB" altLang="it-IT" sz="1500"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775A142C-4804-4059-B367-0D22F6304409}" type="slidenum">
              <a:rPr lang="it-IT" altLang="it-IT"/>
              <a:pPr>
                <a:defRPr/>
              </a:pPr>
              <a:t>4</a:t>
            </a:fld>
            <a:endParaRPr lang="it-IT" altLang="it-IT"/>
          </a:p>
        </p:txBody>
      </p:sp>
      <p:sp>
        <p:nvSpPr>
          <p:cNvPr id="9217" name="Rectangle 1"/>
          <p:cNvSpPr>
            <a:spLocks noGrp="1" noChangeArrowheads="1"/>
          </p:cNvSpPr>
          <p:nvPr>
            <p:ph type="title"/>
          </p:nvPr>
        </p:nvSpPr>
        <p:spPr>
          <a:xfrm>
            <a:off x="395288" y="277813"/>
            <a:ext cx="8208962" cy="1350962"/>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300" smtClean="0"/>
              <a:t>“</a:t>
            </a:r>
            <a:r>
              <a:rPr lang="en-GB" altLang="it-IT" sz="2700" b="1" i="1" smtClean="0">
                <a:solidFill>
                  <a:srgbClr val="FFFF00"/>
                </a:solidFill>
              </a:rPr>
              <a:t>Nutrire di esperienza il pensare significa offrire alla riflessione questioni chiare e a essa dedicare il tempo della disamina critica senza perdersi in speculazioni meramente astratte” </a:t>
            </a:r>
            <a:r>
              <a:rPr lang="en-GB" altLang="it-IT" sz="1500" smtClean="0">
                <a:solidFill>
                  <a:srgbClr val="FFFF00"/>
                </a:solidFill>
              </a:rPr>
              <a:t>(L. Mortari, 2008)</a:t>
            </a:r>
            <a:r>
              <a:rPr lang="en-GB" altLang="it-IT" sz="2300" smtClean="0">
                <a:solidFill>
                  <a:srgbClr val="FFFF00"/>
                </a:solidFill>
              </a:rPr>
              <a:t> </a:t>
            </a:r>
            <a:br>
              <a:rPr lang="en-GB" altLang="it-IT" sz="2300" smtClean="0">
                <a:solidFill>
                  <a:srgbClr val="FFFF00"/>
                </a:solidFill>
              </a:rPr>
            </a:br>
            <a:endParaRPr lang="en-GB" altLang="it-IT" sz="2300" smtClean="0">
              <a:solidFill>
                <a:srgbClr val="FFFF00"/>
              </a:solidFill>
            </a:endParaRPr>
          </a:p>
        </p:txBody>
      </p:sp>
      <p:sp>
        <p:nvSpPr>
          <p:cNvPr id="9218" name="Rectangle 2"/>
          <p:cNvSpPr>
            <a:spLocks noGrp="1" noChangeArrowheads="1"/>
          </p:cNvSpPr>
          <p:nvPr>
            <p:ph type="body" idx="1"/>
          </p:nvPr>
        </p:nvSpPr>
        <p:spPr>
          <a:xfrm>
            <a:off x="0" y="1989138"/>
            <a:ext cx="9144000" cy="4679950"/>
          </a:xfrm>
          <a:solidFill>
            <a:srgbClr val="FFFF99"/>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3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000" smtClean="0">
                <a:solidFill>
                  <a:srgbClr val="003366"/>
                </a:solidFill>
                <a:latin typeface="Times New Roman" pitchFamily="18" charset="0"/>
              </a:rPr>
              <a:t>Esperienze di democrazia e consapevolezza (gruppi di discussione centrati su processi di soluzione dei problemi, discussione a tema, assemblee di classe, protagonismo delle consulte e delle associazioni studentesche, regolamento scolastico in attuazione statuto degli studenti e delle studentesse, la carta dei diritti e dei doveri dell’alunno, partecipazione a sedute pubbliche di organi elettivi, visite didattiche a sedi istituzionali, incontri ravvicinati con rappresentanti della sovranità popolare nelle istituzioni…).</a:t>
            </a:r>
          </a:p>
          <a:p>
            <a:pPr eaLnBrk="1" hangingPunct="1">
              <a:lnSpc>
                <a:spcPct val="80000"/>
              </a:lnSpc>
              <a:spcBef>
                <a:spcPts val="3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000" smtClean="0">
                <a:solidFill>
                  <a:srgbClr val="003366"/>
                </a:solidFill>
                <a:latin typeface="Times New Roman" pitchFamily="18" charset="0"/>
              </a:rPr>
              <a:t>Analisi di “incidenti critici”, messa in discussione di stereotipi e pregiudizi (imparare a risolvere pacificamente i conflitti attraverso l’arte della negoziazione e della mediazione, mettersi nei panni dell’altro, guardare i fatti dal punto di vista dell’altro, decentrarsi dalle proprie emozioni per comprendere quelle degli altri).</a:t>
            </a:r>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000" smtClean="0">
                <a:solidFill>
                  <a:srgbClr val="003366"/>
                </a:solidFill>
                <a:latin typeface="Times New Roman" pitchFamily="18" charset="0"/>
              </a:rPr>
              <a:t>Lettura critica di giornali, telegiornali, youtube, talk show…</a:t>
            </a:r>
          </a:p>
          <a:p>
            <a:pPr eaLnBrk="1" hangingPunct="1">
              <a:lnSpc>
                <a:spcPct val="80000"/>
              </a:lnSpc>
              <a:spcBef>
                <a:spcPts val="3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000" smtClean="0">
                <a:solidFill>
                  <a:srgbClr val="003366"/>
                </a:solidFill>
                <a:latin typeface="Times New Roman" pitchFamily="18" charset="0"/>
              </a:rPr>
              <a:t>Indagini esplorative (interviste a testimoni privilegiati,reportage…).</a:t>
            </a:r>
          </a:p>
          <a:p>
            <a:pPr eaLnBrk="1" hangingPunct="1">
              <a:lnSpc>
                <a:spcPct val="80000"/>
              </a:lnSpc>
              <a:spcBef>
                <a:spcPts val="2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000" smtClean="0">
                <a:solidFill>
                  <a:srgbClr val="003366"/>
                </a:solidFill>
                <a:latin typeface="Times New Roman" pitchFamily="18" charset="0"/>
              </a:rPr>
              <a:t>Conoscenza ed esperienza di diverse forme di partecipazione (consigli comunali dei ragazzi, progettazione partecipata, bilancio partecipativo, agenda 21 locale…; conoscenza di organizzazioni internazionali).</a:t>
            </a:r>
          </a:p>
          <a:p>
            <a:pPr eaLnBrk="1" hangingPunct="1">
              <a:lnSpc>
                <a:spcPct val="8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000" smtClean="0">
                <a:solidFill>
                  <a:srgbClr val="003366"/>
                </a:solidFill>
                <a:latin typeface="Times New Roman" pitchFamily="18" charset="0"/>
              </a:rPr>
              <a:t>Esplorazione di forme inedite di partecipazione. </a:t>
            </a:r>
          </a:p>
          <a:p>
            <a:pPr eaLnBrk="1" hangingPunct="1">
              <a:lnSpc>
                <a:spcPct val="80000"/>
              </a:lnSpc>
              <a:spcBef>
                <a:spcPts val="5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it-IT" sz="2000" smtClean="0">
              <a:solidFill>
                <a:srgbClr val="003366"/>
              </a:solidFill>
              <a:latin typeface="Times New Roman" pitchFamily="18"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B7CFA55F-C3A4-4B2C-952D-CE9A61582BDF}" type="slidenum">
              <a:rPr lang="it-IT" altLang="it-IT"/>
              <a:pPr>
                <a:defRPr/>
              </a:pPr>
              <a:t>5</a:t>
            </a:fld>
            <a:endParaRPr lang="it-IT" altLang="it-IT"/>
          </a:p>
        </p:txBody>
      </p:sp>
      <p:sp>
        <p:nvSpPr>
          <p:cNvPr id="46082" name="Rectangle 2"/>
          <p:cNvSpPr>
            <a:spLocks noGrp="1" noChangeArrowheads="1"/>
          </p:cNvSpPr>
          <p:nvPr>
            <p:ph type="title"/>
          </p:nvPr>
        </p:nvSpPr>
        <p:spPr/>
        <p:txBody>
          <a:bodyPr/>
          <a:lstStyle/>
          <a:p>
            <a:pPr eaLnBrk="1" hangingPunct="1">
              <a:defRPr/>
            </a:pPr>
            <a:r>
              <a:rPr lang="it-IT" altLang="it-IT" b="1" i="1" smtClean="0">
                <a:solidFill>
                  <a:srgbClr val="FFFF00"/>
                </a:solidFill>
              </a:rPr>
              <a:t>IL DEBATING</a:t>
            </a:r>
          </a:p>
        </p:txBody>
      </p:sp>
      <p:sp>
        <p:nvSpPr>
          <p:cNvPr id="46083" name="Rectangle 3"/>
          <p:cNvSpPr>
            <a:spLocks noGrp="1" noChangeArrowheads="1"/>
          </p:cNvSpPr>
          <p:nvPr>
            <p:ph type="body" idx="1"/>
          </p:nvPr>
        </p:nvSpPr>
        <p:spPr>
          <a:xfrm>
            <a:off x="457200" y="1125538"/>
            <a:ext cx="8229600" cy="5543550"/>
          </a:xfrm>
        </p:spPr>
        <p:txBody>
          <a:bodyPr/>
          <a:lstStyle/>
          <a:p>
            <a:pPr eaLnBrk="1" hangingPunct="1">
              <a:lnSpc>
                <a:spcPct val="80000"/>
              </a:lnSpc>
              <a:defRPr/>
            </a:pPr>
            <a:r>
              <a:rPr lang="it-IT" altLang="it-IT" sz="2000" b="1" smtClean="0">
                <a:latin typeface="Times New Roman" pitchFamily="18" charset="0"/>
              </a:rPr>
              <a:t>Debate</a:t>
            </a:r>
            <a:r>
              <a:rPr lang="it-IT" altLang="it-IT" sz="2000" smtClean="0">
                <a:latin typeface="Times New Roman" pitchFamily="18" charset="0"/>
              </a:rPr>
              <a:t> is contention in </a:t>
            </a:r>
            <a:r>
              <a:rPr lang="it-IT" altLang="it-IT" sz="2000" smtClean="0">
                <a:latin typeface="Times New Roman" pitchFamily="18" charset="0"/>
                <a:hlinkClick r:id="rId2" tooltip="Argument"/>
              </a:rPr>
              <a:t>argument</a:t>
            </a:r>
            <a:r>
              <a:rPr lang="it-IT" altLang="it-IT" sz="2000" smtClean="0">
                <a:latin typeface="Times New Roman" pitchFamily="18" charset="0"/>
              </a:rPr>
              <a:t>; dispute, </a:t>
            </a:r>
            <a:r>
              <a:rPr lang="it-IT" altLang="it-IT" sz="2000" smtClean="0">
                <a:latin typeface="Times New Roman" pitchFamily="18" charset="0"/>
                <a:hlinkClick r:id="rId3" tooltip="Controversy"/>
              </a:rPr>
              <a:t>controversy</a:t>
            </a:r>
            <a:r>
              <a:rPr lang="it-IT" altLang="it-IT" sz="2000" smtClean="0">
                <a:latin typeface="Times New Roman" pitchFamily="18" charset="0"/>
              </a:rPr>
              <a:t>; </a:t>
            </a:r>
            <a:r>
              <a:rPr lang="it-IT" altLang="it-IT" sz="2000" smtClean="0">
                <a:latin typeface="Times New Roman" pitchFamily="18" charset="0"/>
                <a:hlinkClick r:id="rId4" tooltip="Conversation"/>
              </a:rPr>
              <a:t>discussion</a:t>
            </a:r>
            <a:r>
              <a:rPr lang="it-IT" altLang="it-IT" sz="2000" smtClean="0">
                <a:latin typeface="Times New Roman" pitchFamily="18" charset="0"/>
              </a:rPr>
              <a:t>; esp. the discussion of questions of </a:t>
            </a:r>
            <a:r>
              <a:rPr lang="it-IT" altLang="it-IT" sz="2000" smtClean="0">
                <a:latin typeface="Times New Roman" pitchFamily="18" charset="0"/>
                <a:hlinkClick r:id="rId5" tooltip="Public interest"/>
              </a:rPr>
              <a:t>public interest</a:t>
            </a:r>
            <a:r>
              <a:rPr lang="it-IT" altLang="it-IT" sz="2000" smtClean="0">
                <a:latin typeface="Times New Roman" pitchFamily="18" charset="0"/>
              </a:rPr>
              <a:t> in </a:t>
            </a:r>
            <a:r>
              <a:rPr lang="it-IT" altLang="it-IT" sz="2000" smtClean="0">
                <a:latin typeface="Times New Roman" pitchFamily="18" charset="0"/>
                <a:hlinkClick r:id="rId6" tooltip="Parliament"/>
              </a:rPr>
              <a:t>Parliament</a:t>
            </a:r>
            <a:r>
              <a:rPr lang="it-IT" altLang="it-IT" sz="2000" smtClean="0">
                <a:latin typeface="Times New Roman" pitchFamily="18" charset="0"/>
              </a:rPr>
              <a:t> or in any </a:t>
            </a:r>
            <a:r>
              <a:rPr lang="it-IT" altLang="it-IT" sz="2000" smtClean="0">
                <a:latin typeface="Times New Roman" pitchFamily="18" charset="0"/>
                <a:hlinkClick r:id="rId7" tooltip="Deliberative assembly"/>
              </a:rPr>
              <a:t>assembly</a:t>
            </a:r>
            <a:r>
              <a:rPr lang="it-IT" altLang="it-IT" sz="2000" smtClean="0">
                <a:latin typeface="Times New Roman" pitchFamily="18" charset="0"/>
              </a:rPr>
              <a:t>.</a:t>
            </a:r>
            <a:r>
              <a:rPr lang="it-IT" altLang="it-IT" sz="2000" smtClean="0">
                <a:latin typeface="Times New Roman" pitchFamily="18" charset="0"/>
                <a:hlinkClick r:id="" action="ppaction://noaction"/>
              </a:rPr>
              <a:t>[1]</a:t>
            </a:r>
            <a:endParaRPr lang="it-IT" altLang="it-IT" sz="2000" smtClean="0">
              <a:latin typeface="Times New Roman" pitchFamily="18" charset="0"/>
            </a:endParaRPr>
          </a:p>
          <a:p>
            <a:pPr eaLnBrk="1" hangingPunct="1">
              <a:lnSpc>
                <a:spcPct val="80000"/>
              </a:lnSpc>
              <a:defRPr/>
            </a:pPr>
            <a:r>
              <a:rPr lang="it-IT" altLang="it-IT" sz="2000" smtClean="0">
                <a:latin typeface="Times New Roman" pitchFamily="18" charset="0"/>
              </a:rPr>
              <a:t>Debate is a method of interactive and representational argument. Debate is a broader form of argument than </a:t>
            </a:r>
            <a:r>
              <a:rPr lang="it-IT" altLang="it-IT" sz="2000" smtClean="0">
                <a:latin typeface="Times New Roman" pitchFamily="18" charset="0"/>
                <a:hlinkClick r:id="rId8" tooltip="Deductive reasoning"/>
              </a:rPr>
              <a:t>deductive reasoning</a:t>
            </a:r>
            <a:r>
              <a:rPr lang="it-IT" altLang="it-IT" sz="2000" smtClean="0">
                <a:latin typeface="Times New Roman" pitchFamily="18" charset="0"/>
              </a:rPr>
              <a:t>, which only examines whether a conclusion is a consequence of premisses, and factual argument, which only examines what is or isn't the case, or </a:t>
            </a:r>
            <a:r>
              <a:rPr lang="it-IT" altLang="it-IT" sz="2000" smtClean="0">
                <a:latin typeface="Times New Roman" pitchFamily="18" charset="0"/>
                <a:hlinkClick r:id="rId9" tooltip="Rhetoric"/>
              </a:rPr>
              <a:t>rhetoric</a:t>
            </a:r>
            <a:r>
              <a:rPr lang="it-IT" altLang="it-IT" sz="2000" smtClean="0">
                <a:latin typeface="Times New Roman" pitchFamily="18" charset="0"/>
              </a:rPr>
              <a:t>, which is a technique of persuasion. Though logical consistency, factual accuracy and some degree of emotional appeal to the audience are important elements of the art of persuasion, in debating, one side often prevails over the other side by presenting a superior "context" and/or framework of the issue, which is far more subtle and strategic. The outcome of a debate depends upon consensus or some formal way of reaching a resolution, rather than the objective facts as such. In a formal debating contest, there are rules for participants to discuss and decide on differences, within a framework defining how they will interact.</a:t>
            </a:r>
          </a:p>
          <a:p>
            <a:pPr eaLnBrk="1" hangingPunct="1">
              <a:lnSpc>
                <a:spcPct val="80000"/>
              </a:lnSpc>
              <a:defRPr/>
            </a:pPr>
            <a:r>
              <a:rPr lang="it-IT" altLang="it-IT" sz="2000" smtClean="0">
                <a:latin typeface="Times New Roman" pitchFamily="18" charset="0"/>
              </a:rPr>
              <a:t>Although informal debate is a common occurrence, the quality and depth of a debate improves with knowledge and skill of its participants as debaters. The outcome of a contest may be decided by audience vote, by judges, or by some combination of the two.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9A751882-CBA3-43CC-A1FC-32B1F38481FB}" type="slidenum">
              <a:rPr lang="it-IT" altLang="it-IT"/>
              <a:pPr>
                <a:defRPr/>
              </a:pPr>
              <a:t>6</a:t>
            </a:fld>
            <a:endParaRPr lang="it-IT" altLang="it-IT"/>
          </a:p>
        </p:txBody>
      </p:sp>
      <p:sp>
        <p:nvSpPr>
          <p:cNvPr id="10241" name="Rectangle 1"/>
          <p:cNvSpPr>
            <a:spLocks noGrp="1" noChangeArrowheads="1"/>
          </p:cNvSpPr>
          <p:nvPr>
            <p:ph type="title"/>
          </p:nvPr>
        </p:nvSpPr>
        <p:spPr>
          <a:xfrm>
            <a:off x="457200" y="277813"/>
            <a:ext cx="8229600" cy="1566862"/>
          </a:xfrm>
          <a:solidFill>
            <a:schemeClr val="tx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400" smtClean="0">
                <a:solidFill>
                  <a:srgbClr val="003366"/>
                </a:solidFill>
                <a:effectLst>
                  <a:outerShdw blurRad="38100" dist="38100" dir="2700000" algn="tl">
                    <a:srgbClr val="C0C0C0"/>
                  </a:outerShdw>
                </a:effectLst>
                <a:latin typeface="Times New Roman" pitchFamily="18" charset="0"/>
              </a:rPr>
              <a:t>“</a:t>
            </a:r>
            <a:r>
              <a:rPr lang="en-GB" altLang="it-IT" sz="2400" b="1" i="1" smtClean="0">
                <a:solidFill>
                  <a:srgbClr val="003366"/>
                </a:solidFill>
                <a:effectLst>
                  <a:outerShdw blurRad="38100" dist="38100" dir="2700000" algn="tl">
                    <a:srgbClr val="C0C0C0"/>
                  </a:outerShdw>
                </a:effectLst>
                <a:latin typeface="Times New Roman" pitchFamily="18" charset="0"/>
              </a:rPr>
              <a:t>Niente è irreversibile e le condizioni democratiche devono rigenerarsi in permanenza, altrimenti degenerano: La democrazia ha bisogno di ricrearsi in permanenza”</a:t>
            </a:r>
            <a:br>
              <a:rPr lang="en-GB" altLang="it-IT" sz="2400" b="1" i="1" smtClean="0">
                <a:solidFill>
                  <a:srgbClr val="003366"/>
                </a:solidFill>
                <a:effectLst>
                  <a:outerShdw blurRad="38100" dist="38100" dir="2700000" algn="tl">
                    <a:srgbClr val="C0C0C0"/>
                  </a:outerShdw>
                </a:effectLst>
                <a:latin typeface="Times New Roman" pitchFamily="18" charset="0"/>
              </a:rPr>
            </a:br>
            <a:r>
              <a:rPr lang="en-GB" altLang="it-IT" sz="2000" smtClean="0">
                <a:solidFill>
                  <a:srgbClr val="003366"/>
                </a:solidFill>
                <a:effectLst>
                  <a:outerShdw blurRad="38100" dist="38100" dir="2700000" algn="tl">
                    <a:srgbClr val="C0C0C0"/>
                  </a:outerShdw>
                </a:effectLst>
                <a:latin typeface="Times New Roman" pitchFamily="18" charset="0"/>
              </a:rPr>
              <a:t>( E. Morin, Cultura e barbarie europee)</a:t>
            </a:r>
            <a:r>
              <a:rPr lang="ar-SA" altLang="it-IT" sz="2000" smtClean="0">
                <a:solidFill>
                  <a:srgbClr val="003366"/>
                </a:solidFill>
                <a:effectLst>
                  <a:outerShdw blurRad="38100" dist="38100" dir="2700000" algn="tl">
                    <a:srgbClr val="C0C0C0"/>
                  </a:outerShdw>
                </a:effectLst>
                <a:latin typeface="Times New Roman" pitchFamily="18" charset="0"/>
              </a:rPr>
              <a:t>‏</a:t>
            </a:r>
            <a:endParaRPr lang="en-GB" altLang="it-IT" sz="2000" smtClean="0">
              <a:solidFill>
                <a:srgbClr val="003366"/>
              </a:solidFill>
              <a:effectLst>
                <a:outerShdw blurRad="38100" dist="38100" dir="2700000" algn="tl">
                  <a:srgbClr val="C0C0C0"/>
                </a:outerShdw>
              </a:effectLst>
              <a:latin typeface="Times New Roman" pitchFamily="18" charset="0"/>
            </a:endParaRPr>
          </a:p>
        </p:txBody>
      </p:sp>
      <p:sp>
        <p:nvSpPr>
          <p:cNvPr id="10242" name="Rectangle 2"/>
          <p:cNvSpPr>
            <a:spLocks noGrp="1" noChangeArrowheads="1"/>
          </p:cNvSpPr>
          <p:nvPr>
            <p:ph type="body" idx="1"/>
          </p:nvPr>
        </p:nvSpPr>
        <p:spPr>
          <a:xfrm>
            <a:off x="457200" y="2205038"/>
            <a:ext cx="8231188" cy="3922712"/>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spcBef>
                <a:spcPts val="3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La coscienza delle barbarie, ricostruzione narrativa polivocale </a:t>
            </a:r>
            <a:r>
              <a:rPr lang="en-GB" altLang="it-IT" sz="1300" smtClean="0"/>
              <a:t>(in forme espressive diverse e integrate delle grandi barbarie di ieri e di oggi; delle più recenti “barbarie” della storia e dei fatti locali).</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Le biografie di cittadinanza</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Le vie del ritorno: la narrazione dei testimoni oculari </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“Cammini pensosi”nei luoghi della memoria</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Le figure della memoria</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Gli scambi intergenerazionali</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5EBEA1CD-2480-4FA9-9402-C0AB94EE2C80}" type="slidenum">
              <a:rPr lang="it-IT" altLang="it-IT"/>
              <a:pPr>
                <a:defRPr/>
              </a:pPr>
              <a:t>7</a:t>
            </a:fld>
            <a:endParaRPr lang="it-IT" altLang="it-IT"/>
          </a:p>
        </p:txBody>
      </p:sp>
      <p:sp>
        <p:nvSpPr>
          <p:cNvPr id="11265" name="Rectangle 1"/>
          <p:cNvSpPr>
            <a:spLocks noGrp="1" noChangeArrowheads="1"/>
          </p:cNvSpPr>
          <p:nvPr>
            <p:ph type="title"/>
          </p:nvPr>
        </p:nvSpPr>
        <p:spPr>
          <a:xfrm>
            <a:off x="468313" y="188913"/>
            <a:ext cx="8243887" cy="1944687"/>
          </a:xfrm>
          <a:solidFill>
            <a:schemeClr val="tx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300" smtClean="0">
                <a:effectLst>
                  <a:outerShdw blurRad="38100" dist="38100" dir="2700000" algn="tl">
                    <a:srgbClr val="C0C0C0"/>
                  </a:outerShdw>
                </a:effectLst>
              </a:rPr>
              <a:t>“</a:t>
            </a:r>
            <a:r>
              <a:rPr lang="en-GB" altLang="it-IT" sz="2700" b="1" i="1" smtClean="0">
                <a:solidFill>
                  <a:srgbClr val="003366"/>
                </a:solidFill>
                <a:effectLst>
                  <a:outerShdw blurRad="38100" dist="38100" dir="2700000" algn="tl">
                    <a:srgbClr val="C0C0C0"/>
                  </a:outerShdw>
                </a:effectLst>
              </a:rPr>
              <a:t>Le virtù le acquistiamo esercitando prima le opere…diventiamo giusti facendo cose giuste, temperanti facendo cose temperate, forti compiendo opere forti</a:t>
            </a:r>
            <a:r>
              <a:rPr lang="en-GB" altLang="it-IT" sz="2300" b="1" smtClean="0">
                <a:solidFill>
                  <a:srgbClr val="003366"/>
                </a:solidFill>
                <a:effectLst>
                  <a:outerShdw blurRad="38100" dist="38100" dir="2700000" algn="tl">
                    <a:srgbClr val="C0C0C0"/>
                  </a:outerShdw>
                </a:effectLst>
              </a:rPr>
              <a:t>”</a:t>
            </a:r>
            <a:br>
              <a:rPr lang="en-GB" altLang="it-IT" sz="2300" b="1" smtClean="0">
                <a:solidFill>
                  <a:srgbClr val="003366"/>
                </a:solidFill>
                <a:effectLst>
                  <a:outerShdw blurRad="38100" dist="38100" dir="2700000" algn="tl">
                    <a:srgbClr val="C0C0C0"/>
                  </a:outerShdw>
                </a:effectLst>
              </a:rPr>
            </a:br>
            <a:r>
              <a:rPr lang="en-GB" altLang="it-IT" sz="1400" smtClean="0">
                <a:solidFill>
                  <a:srgbClr val="003366"/>
                </a:solidFill>
                <a:effectLst>
                  <a:outerShdw blurRad="38100" dist="38100" dir="2700000" algn="tl">
                    <a:srgbClr val="C0C0C0"/>
                  </a:outerShdw>
                </a:effectLst>
              </a:rPr>
              <a:t>(Aristotele, Etica Nicomachea, II,1)</a:t>
            </a:r>
            <a:br>
              <a:rPr lang="en-GB" altLang="it-IT" sz="1400" smtClean="0">
                <a:solidFill>
                  <a:srgbClr val="003366"/>
                </a:solidFill>
                <a:effectLst>
                  <a:outerShdw blurRad="38100" dist="38100" dir="2700000" algn="tl">
                    <a:srgbClr val="C0C0C0"/>
                  </a:outerShdw>
                </a:effectLst>
              </a:rPr>
            </a:br>
            <a:endParaRPr lang="en-GB" altLang="it-IT" sz="1400" smtClean="0">
              <a:solidFill>
                <a:srgbClr val="003366"/>
              </a:solidFill>
              <a:effectLst>
                <a:outerShdw blurRad="38100" dist="38100" dir="2700000" algn="tl">
                  <a:srgbClr val="C0C0C0"/>
                </a:outerShdw>
              </a:effectLst>
            </a:endParaRPr>
          </a:p>
        </p:txBody>
      </p:sp>
      <p:sp>
        <p:nvSpPr>
          <p:cNvPr id="11266" name="Rectangle 2"/>
          <p:cNvSpPr>
            <a:spLocks noGrp="1" noChangeArrowheads="1"/>
          </p:cNvSpPr>
          <p:nvPr>
            <p:ph type="body" idx="1"/>
          </p:nvPr>
        </p:nvSpPr>
        <p:spPr>
          <a:xfrm>
            <a:off x="0" y="2276475"/>
            <a:ext cx="9144000" cy="4248150"/>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mtClean="0"/>
              <a:t>Apprendistato pratico</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mtClean="0"/>
              <a:t>Coinvolgimento nelle scelte e nelle decisioni</a:t>
            </a:r>
          </a:p>
          <a:p>
            <a:pPr eaLnBrk="1" hangingPunct="1">
              <a:spcBef>
                <a:spcPts val="4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mtClean="0"/>
              <a:t>Esperienze di impegno pro-sociale a scuola </a:t>
            </a:r>
            <a:r>
              <a:rPr lang="en-GB" altLang="it-IT" sz="1700" smtClean="0"/>
              <a:t>(banche del tempo, gruppi di auto-aiuto, gruppi di apprendimento cooperativo, scambi di competenze tra compagni, esperienze di tutoring tra pari…)</a:t>
            </a:r>
            <a:r>
              <a:rPr lang="ar-SA" altLang="it-IT" sz="1700" smtClean="0"/>
              <a:t>‏</a:t>
            </a:r>
            <a:endParaRPr lang="en-GB" altLang="it-IT" sz="1700" smtClean="0"/>
          </a:p>
          <a:p>
            <a:pPr eaLnBrk="1" hangingPunct="1">
              <a:spcBef>
                <a:spcPts val="4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mtClean="0"/>
              <a:t>Esperienze di impegno pro-sociale fuori della scuola </a:t>
            </a:r>
            <a:r>
              <a:rPr lang="en-GB" altLang="it-IT" sz="1700" smtClean="0"/>
              <a:t>( adesione a campagne in difesa dei diritti umani, adozioni a distanza di scuole, commercio equo e solidale, forme di impegno volontaristico, esperienze in campi estivi…) </a:t>
            </a:r>
          </a:p>
          <a:p>
            <a:pPr eaLnBrk="1" hangingPunct="1">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mtClean="0"/>
              <a:t>Percorsi di autovalutazione </a:t>
            </a:r>
            <a:r>
              <a:rPr lang="en-GB" altLang="it-IT" sz="1500" smtClean="0"/>
              <a:t>(in relazione anche alla mappa laica dei valori costituzionali)</a:t>
            </a:r>
            <a:r>
              <a:rPr lang="ar-SA" altLang="it-IT" sz="1500" smtClean="0"/>
              <a:t>‏</a:t>
            </a:r>
            <a:endParaRPr lang="en-GB" altLang="it-IT" sz="1500"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CFDF05BE-DEA3-4BDE-A280-787F65E05584}" type="slidenum">
              <a:rPr lang="it-IT" altLang="it-IT"/>
              <a:pPr>
                <a:defRPr/>
              </a:pPr>
              <a:t>8</a:t>
            </a:fld>
            <a:endParaRPr lang="it-IT" altLang="it-IT"/>
          </a:p>
        </p:txBody>
      </p:sp>
      <p:sp>
        <p:nvSpPr>
          <p:cNvPr id="12289" name="Rectangle 1"/>
          <p:cNvSpPr>
            <a:spLocks noGrp="1" noChangeArrowheads="1"/>
          </p:cNvSpPr>
          <p:nvPr>
            <p:ph type="title"/>
          </p:nvPr>
        </p:nvSpPr>
        <p:spPr>
          <a:xfrm>
            <a:off x="457200" y="277813"/>
            <a:ext cx="8229600" cy="2214562"/>
          </a:xfrm>
          <a:solidFill>
            <a:schemeClr val="tx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400" i="1" smtClean="0">
                <a:solidFill>
                  <a:srgbClr val="003366"/>
                </a:solidFill>
                <a:effectLst>
                  <a:outerShdw blurRad="38100" dist="38100" dir="2700000" algn="tl">
                    <a:srgbClr val="C0C0C0"/>
                  </a:outerShdw>
                </a:effectLst>
                <a:latin typeface="Times New Roman" pitchFamily="18" charset="0"/>
              </a:rPr>
              <a:t>“</a:t>
            </a:r>
            <a:r>
              <a:rPr lang="en-GB" altLang="it-IT" sz="2400" b="1" i="1" smtClean="0">
                <a:solidFill>
                  <a:srgbClr val="003366"/>
                </a:solidFill>
                <a:effectLst>
                  <a:outerShdw blurRad="38100" dist="38100" dir="2700000" algn="tl">
                    <a:srgbClr val="C0C0C0"/>
                  </a:outerShdw>
                </a:effectLst>
                <a:latin typeface="Times New Roman" pitchFamily="18" charset="0"/>
              </a:rPr>
              <a:t>Il contagio che emana dagli insegnanti…tende a diffondersi</a:t>
            </a:r>
            <a:r>
              <a:rPr lang="en-GB" altLang="it-IT" sz="2400" i="1" smtClean="0">
                <a:solidFill>
                  <a:srgbClr val="003366"/>
                </a:solidFill>
                <a:effectLst>
                  <a:outerShdw blurRad="38100" dist="38100" dir="2700000" algn="tl">
                    <a:srgbClr val="C0C0C0"/>
                  </a:outerShdw>
                </a:effectLst>
                <a:latin typeface="Times New Roman" pitchFamily="18" charset="0"/>
              </a:rPr>
              <a:t>”</a:t>
            </a:r>
            <a:br>
              <a:rPr lang="en-GB" altLang="it-IT" sz="2400" i="1" smtClean="0">
                <a:solidFill>
                  <a:srgbClr val="003366"/>
                </a:solidFill>
                <a:effectLst>
                  <a:outerShdw blurRad="38100" dist="38100" dir="2700000" algn="tl">
                    <a:srgbClr val="C0C0C0"/>
                  </a:outerShdw>
                </a:effectLst>
                <a:latin typeface="Times New Roman" pitchFamily="18" charset="0"/>
              </a:rPr>
            </a:br>
            <a:r>
              <a:rPr lang="en-GB" altLang="it-IT" sz="2400" i="1" smtClean="0">
                <a:solidFill>
                  <a:srgbClr val="003366"/>
                </a:solidFill>
                <a:effectLst>
                  <a:outerShdw blurRad="38100" dist="38100" dir="2700000" algn="tl">
                    <a:srgbClr val="C0C0C0"/>
                  </a:outerShdw>
                </a:effectLst>
                <a:latin typeface="Times New Roman" pitchFamily="18" charset="0"/>
              </a:rPr>
              <a:t>(E. Canetti, La lingua salvata”)</a:t>
            </a:r>
            <a:br>
              <a:rPr lang="en-GB" altLang="it-IT" sz="2400" i="1" smtClean="0">
                <a:solidFill>
                  <a:srgbClr val="003366"/>
                </a:solidFill>
                <a:effectLst>
                  <a:outerShdw blurRad="38100" dist="38100" dir="2700000" algn="tl">
                    <a:srgbClr val="C0C0C0"/>
                  </a:outerShdw>
                </a:effectLst>
                <a:latin typeface="Times New Roman" pitchFamily="18" charset="0"/>
              </a:rPr>
            </a:br>
            <a:r>
              <a:rPr lang="en-GB" altLang="it-IT" sz="2400" b="1" i="1" smtClean="0">
                <a:solidFill>
                  <a:srgbClr val="003366"/>
                </a:solidFill>
                <a:effectLst>
                  <a:outerShdw blurRad="38100" dist="38100" dir="2700000" algn="tl">
                    <a:srgbClr val="C0C0C0"/>
                  </a:outerShdw>
                </a:effectLst>
                <a:latin typeface="Times New Roman" pitchFamily="18" charset="0"/>
              </a:rPr>
              <a:t>I ragazzi “non cercano persone senza difetti, hanno bisogno di persone ricche di passione, capaci di relazione, degli adulti ‘colorati’ che scommettono su di loro”</a:t>
            </a:r>
            <a:br>
              <a:rPr lang="en-GB" altLang="it-IT" sz="2400" b="1" i="1" smtClean="0">
                <a:solidFill>
                  <a:srgbClr val="003366"/>
                </a:solidFill>
                <a:effectLst>
                  <a:outerShdw blurRad="38100" dist="38100" dir="2700000" algn="tl">
                    <a:srgbClr val="C0C0C0"/>
                  </a:outerShdw>
                </a:effectLst>
                <a:latin typeface="Times New Roman" pitchFamily="18" charset="0"/>
              </a:rPr>
            </a:br>
            <a:r>
              <a:rPr lang="en-GB" altLang="it-IT" sz="2400" smtClean="0">
                <a:solidFill>
                  <a:srgbClr val="003366"/>
                </a:solidFill>
                <a:effectLst>
                  <a:outerShdw blurRad="38100" dist="38100" dir="2700000" algn="tl">
                    <a:srgbClr val="C0C0C0"/>
                  </a:outerShdw>
                </a:effectLst>
                <a:latin typeface="Times New Roman" pitchFamily="18" charset="0"/>
              </a:rPr>
              <a:t>(Don L.Ciotti, 2006.)</a:t>
            </a:r>
            <a:r>
              <a:rPr lang="ar-SA" altLang="it-IT" sz="2400" smtClean="0">
                <a:solidFill>
                  <a:srgbClr val="003366"/>
                </a:solidFill>
                <a:effectLst>
                  <a:outerShdw blurRad="38100" dist="38100" dir="2700000" algn="tl">
                    <a:srgbClr val="C0C0C0"/>
                  </a:outerShdw>
                </a:effectLst>
                <a:latin typeface="Times New Roman" pitchFamily="18" charset="0"/>
              </a:rPr>
              <a:t>‏</a:t>
            </a:r>
            <a:endParaRPr lang="en-GB" altLang="it-IT" sz="2400" smtClean="0">
              <a:solidFill>
                <a:srgbClr val="003366"/>
              </a:solidFill>
              <a:effectLst>
                <a:outerShdw blurRad="38100" dist="38100" dir="2700000" algn="tl">
                  <a:srgbClr val="C0C0C0"/>
                </a:outerShdw>
              </a:effectLst>
              <a:latin typeface="Times New Roman" pitchFamily="18" charset="0"/>
            </a:endParaRPr>
          </a:p>
        </p:txBody>
      </p:sp>
      <p:sp>
        <p:nvSpPr>
          <p:cNvPr id="12290" name="Rectangle 2"/>
          <p:cNvSpPr>
            <a:spLocks noGrp="1" noChangeArrowheads="1"/>
          </p:cNvSpPr>
          <p:nvPr>
            <p:ph type="body" idx="1"/>
          </p:nvPr>
        </p:nvSpPr>
        <p:spPr>
          <a:xfrm>
            <a:off x="468313" y="2636838"/>
            <a:ext cx="8231187" cy="3849687"/>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3600" smtClean="0"/>
              <a:t>Autovalutazione </a:t>
            </a:r>
            <a:r>
              <a:rPr lang="en-GB" altLang="it-IT" sz="1700" smtClean="0"/>
              <a:t>(l’insegnante si interroga secondo parametri quali: trasparenza, giustizia, coerenza, capacità empatica, attenzione ai bisogni formativi dei singoli…)</a:t>
            </a:r>
            <a:r>
              <a:rPr lang="ar-SA" altLang="it-IT" sz="1700" smtClean="0"/>
              <a:t>‏</a:t>
            </a:r>
            <a:endParaRPr lang="en-GB" altLang="it-IT" sz="1700" smtClean="0"/>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3600" smtClean="0"/>
              <a:t>La testimonianza della passione civile </a:t>
            </a:r>
            <a:r>
              <a:rPr lang="en-GB" altLang="it-IT" sz="1700" smtClean="0"/>
              <a:t>(riaccendere il senso dell’impegno civico)</a:t>
            </a:r>
            <a:r>
              <a:rPr lang="ar-SA" altLang="it-IT" sz="1700" smtClean="0"/>
              <a:t>‏</a:t>
            </a:r>
            <a:endParaRPr lang="en-GB" altLang="it-IT" sz="1700" smtClean="0"/>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3600" smtClean="0"/>
              <a:t>Corresponsabilità educativa </a:t>
            </a:r>
            <a:r>
              <a:rPr lang="en-GB" altLang="it-IT" sz="1700" smtClean="0"/>
              <a:t>(</a:t>
            </a:r>
            <a:r>
              <a:rPr lang="en-GB" altLang="it-IT" sz="1700" smtClean="0">
                <a:solidFill>
                  <a:srgbClr val="996600"/>
                </a:solidFill>
                <a:hlinkClick r:id="" action="ppaction://hlinkfile"/>
              </a:rPr>
              <a:t>Interrogare le discipline per coglierne la valenza civico-sociale, valorizzare contenuti e metodi didattici delle discipline</a:t>
            </a:r>
            <a:r>
              <a:rPr lang="en-GB" altLang="it-IT" sz="1700" smtClean="0"/>
              <a:t>; partecipare a progetti di ricerca-azione)</a:t>
            </a:r>
            <a:r>
              <a:rPr lang="ar-SA" altLang="it-IT" sz="1700" smtClean="0"/>
              <a:t>‏</a:t>
            </a:r>
            <a:endParaRPr lang="en-GB" altLang="it-IT" sz="1700" smtClean="0"/>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3600" smtClean="0"/>
              <a:t> Spazi e tempi dedicati </a:t>
            </a:r>
            <a:r>
              <a:rPr lang="en-GB" altLang="it-IT" sz="1700" smtClean="0"/>
              <a:t>(prestare attenzione all’organizzazione degli spazi; pensare tutto il tempo della scuola come tempo educativo; ritagliare un tempo preciso nell’ambito del monte ore dell’area storico-geografica o storico-sociale per affrontare i contenuti specifici).</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510371D3-C89A-4CED-87F1-4BF5EEFABF62}" type="slidenum">
              <a:rPr lang="it-IT" altLang="it-IT"/>
              <a:pPr>
                <a:defRPr/>
              </a:pPr>
              <a:t>9</a:t>
            </a:fld>
            <a:endParaRPr lang="it-IT" altLang="it-IT"/>
          </a:p>
        </p:txBody>
      </p:sp>
      <p:sp>
        <p:nvSpPr>
          <p:cNvPr id="13313" name="Rectangle 1"/>
          <p:cNvSpPr>
            <a:spLocks noGrp="1" noChangeArrowheads="1"/>
          </p:cNvSpPr>
          <p:nvPr>
            <p:ph type="title"/>
          </p:nvPr>
        </p:nvSpPr>
        <p:spPr>
          <a:xfrm>
            <a:off x="468313" y="260350"/>
            <a:ext cx="8280400" cy="2303463"/>
          </a:xfrm>
          <a:solidFill>
            <a:schemeClr val="tx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400" smtClean="0">
                <a:solidFill>
                  <a:srgbClr val="003366"/>
                </a:solidFill>
                <a:effectLst>
                  <a:outerShdw blurRad="38100" dist="38100" dir="2700000" algn="tl">
                    <a:srgbClr val="C0C0C0"/>
                  </a:outerShdw>
                </a:effectLst>
                <a:latin typeface="Times New Roman" pitchFamily="18" charset="0"/>
              </a:rPr>
              <a:t>“</a:t>
            </a:r>
            <a:r>
              <a:rPr lang="en-GB" altLang="it-IT" sz="2400" b="1" i="1" smtClean="0">
                <a:solidFill>
                  <a:srgbClr val="003366"/>
                </a:solidFill>
                <a:effectLst>
                  <a:outerShdw blurRad="38100" dist="38100" dir="2700000" algn="tl">
                    <a:srgbClr val="C0C0C0"/>
                  </a:outerShdw>
                </a:effectLst>
                <a:latin typeface="Times New Roman" pitchFamily="18" charset="0"/>
              </a:rPr>
              <a:t>In primo luogo, la scuola stessa deve essere una vita di comunità in tutto quello che implica questo concetto: le percezioni e gli interessi sociali possono essere sviluppati solo in un ambiente realmente sociale, dove vi sia uno scambio nella costruzione di un’esperienza comune”</a:t>
            </a:r>
            <a:br>
              <a:rPr lang="en-GB" altLang="it-IT" sz="2400" b="1" i="1" smtClean="0">
                <a:solidFill>
                  <a:srgbClr val="003366"/>
                </a:solidFill>
                <a:effectLst>
                  <a:outerShdw blurRad="38100" dist="38100" dir="2700000" algn="tl">
                    <a:srgbClr val="C0C0C0"/>
                  </a:outerShdw>
                </a:effectLst>
                <a:latin typeface="Times New Roman" pitchFamily="18" charset="0"/>
              </a:rPr>
            </a:br>
            <a:r>
              <a:rPr lang="en-GB" altLang="it-IT" sz="2400" smtClean="0">
                <a:solidFill>
                  <a:srgbClr val="003366"/>
                </a:solidFill>
                <a:effectLst>
                  <a:outerShdw blurRad="38100" dist="38100" dir="2700000" algn="tl">
                    <a:srgbClr val="C0C0C0"/>
                  </a:outerShdw>
                </a:effectLst>
                <a:latin typeface="Times New Roman" pitchFamily="18" charset="0"/>
              </a:rPr>
              <a:t>(J Dewey, Democrazia e educazione)</a:t>
            </a:r>
            <a:br>
              <a:rPr lang="en-GB" altLang="it-IT" sz="2400" smtClean="0">
                <a:solidFill>
                  <a:srgbClr val="003366"/>
                </a:solidFill>
                <a:effectLst>
                  <a:outerShdw blurRad="38100" dist="38100" dir="2700000" algn="tl">
                    <a:srgbClr val="C0C0C0"/>
                  </a:outerShdw>
                </a:effectLst>
                <a:latin typeface="Times New Roman" pitchFamily="18" charset="0"/>
              </a:rPr>
            </a:br>
            <a:endParaRPr lang="en-GB" altLang="it-IT" sz="2400" smtClean="0">
              <a:solidFill>
                <a:srgbClr val="003366"/>
              </a:solidFill>
              <a:effectLst>
                <a:outerShdw blurRad="38100" dist="38100" dir="2700000" algn="tl">
                  <a:srgbClr val="C0C0C0"/>
                </a:outerShdw>
              </a:effectLst>
              <a:latin typeface="Times New Roman" pitchFamily="18" charset="0"/>
            </a:endParaRPr>
          </a:p>
        </p:txBody>
      </p:sp>
      <p:sp>
        <p:nvSpPr>
          <p:cNvPr id="13314" name="Rectangle 2"/>
          <p:cNvSpPr>
            <a:spLocks noGrp="1" noChangeArrowheads="1"/>
          </p:cNvSpPr>
          <p:nvPr>
            <p:ph type="body" idx="1"/>
          </p:nvPr>
        </p:nvSpPr>
        <p:spPr>
          <a:xfrm>
            <a:off x="179388" y="2636838"/>
            <a:ext cx="8785225" cy="3960812"/>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3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“La scuola è il messaggio” </a:t>
            </a:r>
            <a:r>
              <a:rPr lang="en-GB" altLang="it-IT" sz="1400" smtClean="0"/>
              <a:t>(parafrasando McLuhan)</a:t>
            </a:r>
            <a:r>
              <a:rPr lang="ar-SA" altLang="it-IT" sz="1400" smtClean="0"/>
              <a:t>‏</a:t>
            </a:r>
            <a:endParaRPr lang="en-GB" altLang="it-IT" sz="1400" smtClean="0"/>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Senso di appartenenza alla scuola (simboli, riti, feste,celebrazioni)</a:t>
            </a:r>
            <a:r>
              <a:rPr lang="ar-SA" altLang="it-IT" sz="2600" smtClean="0"/>
              <a:t>‏</a:t>
            </a:r>
            <a:endParaRPr lang="en-GB" altLang="it-IT" sz="2600" smtClean="0"/>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La scuola-esempio di comunità democratica </a:t>
            </a:r>
            <a:r>
              <a:rPr lang="en-GB" altLang="it-IT" sz="1500" smtClean="0"/>
              <a:t>(decisioni partecipate, esplorazione forme nuove di partecipazione…)</a:t>
            </a:r>
            <a:r>
              <a:rPr lang="ar-SA" altLang="it-IT" sz="1500" smtClean="0"/>
              <a:t>‏</a:t>
            </a:r>
            <a:endParaRPr lang="en-GB" altLang="it-IT" sz="1500" smtClean="0"/>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La scuola socialmente impegnata </a:t>
            </a:r>
            <a:r>
              <a:rPr lang="en-GB" altLang="it-IT" sz="1500" smtClean="0"/>
              <a:t>(progetti territoriali, ricerca di alleanze interistituzionali, accordi di programma…)</a:t>
            </a:r>
            <a:r>
              <a:rPr lang="ar-SA" altLang="it-IT" sz="1500" smtClean="0"/>
              <a:t>‏</a:t>
            </a:r>
            <a:endParaRPr lang="en-GB" altLang="it-IT" sz="1500" smtClean="0"/>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Patti di corresponsabilità con le famiglie</a:t>
            </a:r>
          </a:p>
          <a:p>
            <a:pPr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Protocolli di intesa con le associazioni del territorio</a:t>
            </a:r>
          </a:p>
          <a:p>
            <a:pPr eaLnBrk="1" hangingPunct="1">
              <a:lnSpc>
                <a:spcPct val="80000"/>
              </a:lnSpc>
              <a:spcBef>
                <a:spcPts val="3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smtClean="0"/>
              <a:t>Coordinamento  con le istituzioni territoriali </a:t>
            </a:r>
            <a:r>
              <a:rPr lang="en-GB" altLang="it-IT" sz="1500" smtClean="0"/>
              <a:t>(ricondurre a programma unitario le diverse iniziative)</a:t>
            </a:r>
            <a:r>
              <a:rPr lang="ar-SA" altLang="it-IT" sz="1500" smtClean="0"/>
              <a:t>‏</a:t>
            </a:r>
            <a:endParaRPr lang="en-GB" altLang="it-IT" sz="1500" smtClean="0"/>
          </a:p>
          <a:p>
            <a:pPr eaLnBrk="1" hangingPunct="1">
              <a:lnSpc>
                <a:spcPct val="80000"/>
              </a:lnSpc>
              <a:spcBef>
                <a:spcPts val="35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it-IT" sz="1500" smtClean="0"/>
          </a:p>
          <a:p>
            <a:pPr eaLnBrk="1" hangingPunct="1">
              <a:lnSpc>
                <a:spcPct val="80000"/>
              </a:lnSpc>
              <a:spcBef>
                <a:spcPts val="35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it-IT" sz="1500"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00F250AD-02CA-4BD9-B341-577FE0D669C6}" type="slidenum">
              <a:rPr lang="it-IT" altLang="it-IT"/>
              <a:pPr>
                <a:defRPr/>
              </a:pPr>
              <a:t>10</a:t>
            </a:fld>
            <a:endParaRPr lang="it-IT" altLang="it-IT"/>
          </a:p>
        </p:txBody>
      </p:sp>
      <p:sp>
        <p:nvSpPr>
          <p:cNvPr id="14337" name="Rectangle 1"/>
          <p:cNvSpPr>
            <a:spLocks noGrp="1" noChangeArrowheads="1"/>
          </p:cNvSpPr>
          <p:nvPr>
            <p:ph type="title"/>
          </p:nvPr>
        </p:nvSpPr>
        <p:spPr>
          <a:xfrm>
            <a:off x="395288" y="277813"/>
            <a:ext cx="8291512" cy="2935287"/>
          </a:xfrm>
          <a:solidFill>
            <a:schemeClr val="tx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000" smtClean="0">
                <a:solidFill>
                  <a:srgbClr val="003366"/>
                </a:solidFill>
                <a:effectLst>
                  <a:outerShdw blurRad="38100" dist="38100" dir="2700000" algn="tl">
                    <a:srgbClr val="C0C0C0"/>
                  </a:outerShdw>
                </a:effectLst>
                <a:latin typeface="Times New Roman" pitchFamily="18" charset="0"/>
              </a:rPr>
              <a:t>“</a:t>
            </a:r>
            <a:r>
              <a:rPr lang="en-GB" altLang="it-IT" sz="2000" b="1" i="1" smtClean="0">
                <a:solidFill>
                  <a:srgbClr val="003366"/>
                </a:solidFill>
                <a:effectLst>
                  <a:outerShdw blurRad="38100" dist="38100" dir="2700000" algn="tl">
                    <a:srgbClr val="C0C0C0"/>
                  </a:outerShdw>
                </a:effectLst>
                <a:latin typeface="Times New Roman" pitchFamily="18" charset="0"/>
              </a:rPr>
              <a:t>Quando ti metterai in viaggio per Itaca devi augurarti che la strada sia lunga, fertile in avventure e in esperienze”</a:t>
            </a:r>
            <a:br>
              <a:rPr lang="en-GB" altLang="it-IT" sz="2000" b="1" i="1" smtClean="0">
                <a:solidFill>
                  <a:srgbClr val="003366"/>
                </a:solidFill>
                <a:effectLst>
                  <a:outerShdw blurRad="38100" dist="38100" dir="2700000" algn="tl">
                    <a:srgbClr val="C0C0C0"/>
                  </a:outerShdw>
                </a:effectLst>
                <a:latin typeface="Times New Roman" pitchFamily="18" charset="0"/>
              </a:rPr>
            </a:br>
            <a:r>
              <a:rPr lang="en-GB" altLang="it-IT" sz="2000" smtClean="0">
                <a:solidFill>
                  <a:srgbClr val="003366"/>
                </a:solidFill>
                <a:effectLst>
                  <a:outerShdw blurRad="38100" dist="38100" dir="2700000" algn="tl">
                    <a:srgbClr val="C0C0C0"/>
                  </a:outerShdw>
                </a:effectLst>
                <a:latin typeface="Times New Roman" pitchFamily="18" charset="0"/>
              </a:rPr>
              <a:t>(C. Kavafis, Itaca)</a:t>
            </a:r>
            <a:br>
              <a:rPr lang="en-GB" altLang="it-IT" sz="2000" smtClean="0">
                <a:solidFill>
                  <a:srgbClr val="003366"/>
                </a:solidFill>
                <a:effectLst>
                  <a:outerShdw blurRad="38100" dist="38100" dir="2700000" algn="tl">
                    <a:srgbClr val="C0C0C0"/>
                  </a:outerShdw>
                </a:effectLst>
                <a:latin typeface="Times New Roman" pitchFamily="18" charset="0"/>
              </a:rPr>
            </a:br>
            <a:r>
              <a:rPr lang="en-GB" altLang="it-IT" sz="2000" smtClean="0">
                <a:solidFill>
                  <a:srgbClr val="003366"/>
                </a:solidFill>
                <a:effectLst>
                  <a:outerShdw blurRad="38100" dist="38100" dir="2700000" algn="tl">
                    <a:srgbClr val="C0C0C0"/>
                  </a:outerShdw>
                </a:effectLst>
                <a:latin typeface="Times New Roman" pitchFamily="18" charset="0"/>
              </a:rPr>
              <a:t>.. </a:t>
            </a:r>
            <a:r>
              <a:rPr lang="en-GB" altLang="it-IT" sz="2000" b="1" i="1" smtClean="0">
                <a:solidFill>
                  <a:srgbClr val="003366"/>
                </a:solidFill>
                <a:effectLst>
                  <a:outerShdw blurRad="38100" dist="38100" dir="2700000" algn="tl">
                    <a:srgbClr val="C0C0C0"/>
                  </a:outerShdw>
                </a:effectLst>
                <a:latin typeface="Times New Roman" pitchFamily="18" charset="0"/>
              </a:rPr>
              <a:t>Chi siamo noi, chi è ciascuno di noi se non una combinatoria d’esperienze, d’informazioni, di letture, d’immaginazioni ? Ogni vita è un’enciclopedia, una biblioteca, un inventario d’oggetti, un campionario di stili, dove tutto può essere continuamente rimescolato e riordinato in tutti i modi possibili”</a:t>
            </a:r>
            <a:r>
              <a:rPr lang="en-GB" altLang="it-IT" sz="2000" smtClean="0">
                <a:solidFill>
                  <a:srgbClr val="003366"/>
                </a:solidFill>
                <a:effectLst>
                  <a:outerShdw blurRad="38100" dist="38100" dir="2700000" algn="tl">
                    <a:srgbClr val="C0C0C0"/>
                  </a:outerShdw>
                </a:effectLst>
                <a:latin typeface="Times New Roman" pitchFamily="18" charset="0"/>
              </a:rPr>
              <a:t>. (I. Calvino, Lezioni americane)</a:t>
            </a:r>
            <a:r>
              <a:rPr lang="ar-SA" altLang="it-IT" sz="2000" smtClean="0">
                <a:solidFill>
                  <a:srgbClr val="003366"/>
                </a:solidFill>
                <a:effectLst>
                  <a:outerShdw blurRad="38100" dist="38100" dir="2700000" algn="tl">
                    <a:srgbClr val="C0C0C0"/>
                  </a:outerShdw>
                </a:effectLst>
                <a:latin typeface="Times New Roman" pitchFamily="18" charset="0"/>
              </a:rPr>
              <a:t>‏</a:t>
            </a:r>
            <a:endParaRPr lang="en-GB" altLang="it-IT" sz="2000" smtClean="0">
              <a:solidFill>
                <a:srgbClr val="003366"/>
              </a:solidFill>
              <a:effectLst>
                <a:outerShdw blurRad="38100" dist="38100" dir="2700000" algn="tl">
                  <a:srgbClr val="C0C0C0"/>
                </a:outerShdw>
              </a:effectLst>
              <a:latin typeface="Times New Roman" pitchFamily="18" charset="0"/>
            </a:endParaRPr>
          </a:p>
        </p:txBody>
      </p:sp>
      <p:sp>
        <p:nvSpPr>
          <p:cNvPr id="14338" name="Rectangle 2"/>
          <p:cNvSpPr>
            <a:spLocks noGrp="1" noChangeArrowheads="1"/>
          </p:cNvSpPr>
          <p:nvPr>
            <p:ph type="body" idx="1"/>
          </p:nvPr>
        </p:nvSpPr>
        <p:spPr>
          <a:xfrm>
            <a:off x="468313" y="3284538"/>
            <a:ext cx="8229600" cy="2730500"/>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Integrazione degli approcci (specificità/trasversalità)</a:t>
            </a:r>
            <a:r>
              <a:rPr lang="ar-SA" altLang="it-IT" sz="2800" smtClean="0"/>
              <a:t>‏</a:t>
            </a:r>
            <a:endParaRPr lang="en-GB" altLang="it-IT" sz="2800" smtClean="0"/>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Continuità orizzontale e verticale</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Incontri , ascolti plurimi, scambi, contaminazioni</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Reti di scuole, gemellaggi</a:t>
            </a:r>
          </a:p>
          <a:p>
            <a:pPr eaLnBrk="1" hangingPunct="1">
              <a:spcBef>
                <a:spcPts val="6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800" smtClean="0"/>
              <a:t>L’imprevisto come risorsa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4386EAEA-ECEC-4DAB-8AC5-A799EF002079}" type="slidenum">
              <a:rPr lang="it-IT" altLang="it-IT"/>
              <a:pPr>
                <a:defRPr/>
              </a:pPr>
              <a:t>11</a:t>
            </a:fld>
            <a:endParaRPr lang="it-IT" altLang="it-IT"/>
          </a:p>
        </p:txBody>
      </p:sp>
      <p:sp>
        <p:nvSpPr>
          <p:cNvPr id="17409" name="Rectangle 1"/>
          <p:cNvSpPr>
            <a:spLocks noGrp="1" noChangeArrowheads="1"/>
          </p:cNvSpPr>
          <p:nvPr>
            <p:ph type="title"/>
          </p:nvPr>
        </p:nvSpPr>
        <p:spPr>
          <a:xfrm>
            <a:off x="457200" y="274638"/>
            <a:ext cx="8218488" cy="1425575"/>
          </a:xfrm>
          <a:solidFill>
            <a:schemeClr val="tx1"/>
          </a:solidFill>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it-IT" sz="2800" smtClean="0">
                <a:effectLst>
                  <a:outerShdw blurRad="38100" dist="38100" dir="2700000" algn="tl">
                    <a:srgbClr val="C0C0C0"/>
                  </a:outerShdw>
                </a:effectLst>
              </a:rPr>
              <a:t> </a:t>
            </a:r>
            <a:r>
              <a:rPr lang="en-GB" altLang="it-IT" sz="3200" smtClean="0">
                <a:solidFill>
                  <a:srgbClr val="003366"/>
                </a:solidFill>
                <a:effectLst>
                  <a:outerShdw blurRad="38100" dist="38100" dir="2700000" algn="tl">
                    <a:srgbClr val="C0C0C0"/>
                  </a:outerShdw>
                </a:effectLst>
              </a:rPr>
              <a:t>Interrogare le discipline </a:t>
            </a:r>
            <a:br>
              <a:rPr lang="en-GB" altLang="it-IT" sz="3200" smtClean="0">
                <a:solidFill>
                  <a:srgbClr val="003366"/>
                </a:solidFill>
                <a:effectLst>
                  <a:outerShdw blurRad="38100" dist="38100" dir="2700000" algn="tl">
                    <a:srgbClr val="C0C0C0"/>
                  </a:outerShdw>
                </a:effectLst>
              </a:rPr>
            </a:br>
            <a:r>
              <a:rPr lang="en-GB" altLang="it-IT" sz="3200" smtClean="0">
                <a:solidFill>
                  <a:srgbClr val="003366"/>
                </a:solidFill>
                <a:effectLst>
                  <a:outerShdw blurRad="38100" dist="38100" dir="2700000" algn="tl">
                    <a:srgbClr val="C0C0C0"/>
                  </a:outerShdw>
                </a:effectLst>
              </a:rPr>
              <a:t>per esaltarne la valenza civico-sociale</a:t>
            </a:r>
          </a:p>
        </p:txBody>
      </p:sp>
      <p:sp>
        <p:nvSpPr>
          <p:cNvPr id="17410" name="Rectangle 2"/>
          <p:cNvSpPr>
            <a:spLocks noGrp="1" noChangeArrowheads="1"/>
          </p:cNvSpPr>
          <p:nvPr>
            <p:ph type="body" idx="1"/>
          </p:nvPr>
        </p:nvSpPr>
        <p:spPr>
          <a:xfrm>
            <a:off x="0" y="2133600"/>
            <a:ext cx="9144000" cy="4135438"/>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b="1" smtClean="0"/>
              <a:t>Italiano</a:t>
            </a:r>
            <a:r>
              <a:rPr lang="en-GB" altLang="it-IT" sz="1900" smtClean="0"/>
              <a:t>( il diritto di parola; l’uso ponderato della parola, l’argomentazione, la cura del dialogo, la scrittura collettiva, la negoziazione dei punti di vista; la lingua come elemento di identità nazionale; le lingue locali, i dialetti elementi di identità regionali e locali …)</a:t>
            </a:r>
            <a:r>
              <a:rPr lang="ar-SA" altLang="it-IT" sz="1900" smtClean="0"/>
              <a:t>‏</a:t>
            </a:r>
            <a:endParaRPr lang="en-GB" altLang="it-IT" sz="1900" smtClean="0"/>
          </a:p>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b="1" smtClean="0"/>
              <a:t>Lingue comunitarie</a:t>
            </a:r>
            <a:r>
              <a:rPr lang="en-GB" altLang="it-IT" sz="1900" smtClean="0"/>
              <a:t> ( creare appartenenze più ampie, le culture altre, la corrispondenza con coetanei stranieri,le contaminazioni culturali…)</a:t>
            </a:r>
            <a:r>
              <a:rPr lang="ar-SA" altLang="it-IT" sz="1900" smtClean="0"/>
              <a:t>‏</a:t>
            </a:r>
            <a:endParaRPr lang="en-GB" altLang="it-IT" sz="1900" smtClean="0"/>
          </a:p>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b="1" smtClean="0"/>
              <a:t>Musica</a:t>
            </a:r>
            <a:r>
              <a:rPr lang="en-GB" altLang="it-IT" sz="2600" smtClean="0"/>
              <a:t> </a:t>
            </a:r>
            <a:r>
              <a:rPr lang="en-GB" altLang="it-IT" sz="1900" smtClean="0"/>
              <a:t>(l’attività corale e la musica d’insieme, l’ascolto condiviso, la musica per favorire il dialogo tra culture…), </a:t>
            </a:r>
          </a:p>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b="1" smtClean="0"/>
              <a:t>Corpo, movimento e sport -Educazione fisica</a:t>
            </a:r>
            <a:r>
              <a:rPr lang="en-GB" altLang="it-IT" sz="1900" smtClean="0"/>
              <a:t> (il gioco di squadra, il fair play, le qualità sociali, valori e disvalori della pratica sportiva; il linguaggio del corpo come elemento di confronto e integrazione tra culture…)</a:t>
            </a:r>
            <a:r>
              <a:rPr lang="ar-SA" altLang="it-IT" sz="1900" smtClean="0"/>
              <a:t>‏</a:t>
            </a:r>
            <a:endParaRPr lang="en-GB" altLang="it-IT" sz="1900" smtClean="0"/>
          </a:p>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2600" b="1" smtClean="0"/>
              <a:t>Arte e immagine</a:t>
            </a:r>
            <a:r>
              <a:rPr lang="en-GB" altLang="it-IT" sz="2600" smtClean="0"/>
              <a:t> , </a:t>
            </a:r>
            <a:r>
              <a:rPr lang="en-GB" altLang="it-IT" sz="2600" b="1" smtClean="0"/>
              <a:t>Storia dell’arte</a:t>
            </a:r>
            <a:r>
              <a:rPr lang="en-GB" altLang="it-IT" sz="900" b="1" smtClean="0"/>
              <a:t> </a:t>
            </a:r>
            <a:r>
              <a:rPr lang="en-GB" altLang="it-IT" sz="800" smtClean="0"/>
              <a:t> </a:t>
            </a:r>
            <a:r>
              <a:rPr lang="en-GB" altLang="it-IT" sz="1900" smtClean="0"/>
              <a:t>(</a:t>
            </a:r>
            <a:r>
              <a:rPr lang="en-GB" altLang="it-IT" sz="800" smtClean="0"/>
              <a:t> </a:t>
            </a:r>
            <a:r>
              <a:rPr lang="en-GB" altLang="it-IT" sz="1900" smtClean="0"/>
              <a:t>lettura critica dei messaggi audiovisivi; tutela del paesaggio e del patrimonio artistico e culturale; le video-dipendenze, l’omologazione culturale…) </a:t>
            </a:r>
          </a:p>
          <a:p>
            <a:pPr eaLnBrk="1" hangingPunct="1">
              <a:lnSpc>
                <a:spcPct val="80000"/>
              </a:lnSpc>
              <a:spcBef>
                <a:spcPts val="45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it-IT" sz="1900" smtClean="0"/>
          </a:p>
          <a:p>
            <a:pPr eaLnBrk="1" hangingPunct="1">
              <a:lnSpc>
                <a:spcPct val="80000"/>
              </a:lnSpc>
              <a:spcBef>
                <a:spcPts val="2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800" smtClean="0"/>
              <a:t>	</a:t>
            </a:r>
          </a:p>
          <a:p>
            <a:pPr algn="r" eaLnBrk="1" hangingPunct="1">
              <a:lnSpc>
                <a:spcPct val="80000"/>
              </a:lnSpc>
              <a:spcBef>
                <a:spcPts val="2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sz="800" smtClean="0"/>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fld id="{280AA668-0AF4-4280-87BA-FC3BFEC69B89}" type="slidenum">
              <a:rPr lang="it-IT" altLang="it-IT"/>
              <a:pPr>
                <a:defRPr/>
              </a:pPr>
              <a:t>12</a:t>
            </a:fld>
            <a:endParaRPr lang="it-IT" altLang="it-IT"/>
          </a:p>
        </p:txBody>
      </p:sp>
      <p:sp>
        <p:nvSpPr>
          <p:cNvPr id="18433" name="Rectangle 1"/>
          <p:cNvSpPr>
            <a:spLocks noGrp="1" noChangeArrowheads="1"/>
          </p:cNvSpPr>
          <p:nvPr>
            <p:ph type="title"/>
          </p:nvPr>
        </p:nvSpPr>
        <p:spPr>
          <a:xfrm>
            <a:off x="457200" y="274638"/>
            <a:ext cx="8218488" cy="1425575"/>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nchorCtr="0"/>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lang="it-IT" altLang="it-IT" sz="2800" smtClean="0"/>
          </a:p>
        </p:txBody>
      </p:sp>
      <p:sp>
        <p:nvSpPr>
          <p:cNvPr id="18434" name="Rectangle 2"/>
          <p:cNvSpPr>
            <a:spLocks noGrp="1" noChangeArrowheads="1"/>
          </p:cNvSpPr>
          <p:nvPr>
            <p:ph type="body" idx="1"/>
          </p:nvPr>
        </p:nvSpPr>
        <p:spPr>
          <a:xfrm>
            <a:off x="457200" y="620713"/>
            <a:ext cx="8231188" cy="5761037"/>
          </a:xfrm>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lstStyle/>
          <a:p>
            <a:pPr eaLnBrk="1" hangingPunct="1">
              <a:lnSpc>
                <a:spcPct val="8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b="1" smtClean="0"/>
              <a:t>Storia e geografia</a:t>
            </a:r>
            <a:r>
              <a:rPr lang="en-GB" altLang="it-IT" smtClean="0"/>
              <a:t> </a:t>
            </a:r>
            <a:r>
              <a:rPr lang="en-GB" altLang="it-IT" sz="2500" smtClean="0"/>
              <a:t>(le radici della vita civile; la storia dei popoli; la storia della Costituzione italiana;il territorio come risorsa; i beni ambientali, artistici e culturali; le leggi, le forme di tutela: i sic, le riserve, i parchi, gli usi</a:t>
            </a:r>
            <a:r>
              <a:rPr lang="en-GB" altLang="it-IT" smtClean="0"/>
              <a:t> civici…)</a:t>
            </a:r>
            <a:r>
              <a:rPr lang="ar-SA" altLang="it-IT" smtClean="0"/>
              <a:t>‏</a:t>
            </a:r>
            <a:endParaRPr lang="en-GB" altLang="it-IT" smtClean="0"/>
          </a:p>
          <a:p>
            <a:pPr eaLnBrk="1" hangingPunct="1">
              <a:lnSpc>
                <a:spcPct val="8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b="1" smtClean="0"/>
              <a:t>Tecnologia</a:t>
            </a:r>
            <a:r>
              <a:rPr lang="en-GB" altLang="it-IT" sz="3400" b="1" smtClean="0"/>
              <a:t> </a:t>
            </a:r>
            <a:r>
              <a:rPr lang="en-GB" altLang="it-IT" sz="2500" smtClean="0"/>
              <a:t>(cittadini digitali; l’accesso alla conoscenza come bene comune; tecnologie per la pace; forum di discussione on line; uso responsabile di YouTube, facebook…)</a:t>
            </a:r>
            <a:r>
              <a:rPr lang="en-GB" altLang="it-IT" smtClean="0"/>
              <a:t> </a:t>
            </a:r>
          </a:p>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b="1" smtClean="0"/>
              <a:t>Scienze</a:t>
            </a:r>
            <a:r>
              <a:rPr lang="en-GB" altLang="it-IT" smtClean="0"/>
              <a:t> </a:t>
            </a:r>
            <a:r>
              <a:rPr lang="en-GB" altLang="it-IT" sz="2500" smtClean="0"/>
              <a:t>(le grandi questioni ambientali e la cittadinanza attiva; lo sviluppo sostenibile, le energie alternative, i protocolli internazionali….)</a:t>
            </a:r>
            <a:r>
              <a:rPr lang="ar-SA" altLang="it-IT" sz="2500" smtClean="0"/>
              <a:t>‏</a:t>
            </a:r>
            <a:endParaRPr lang="en-GB" altLang="it-IT" sz="2500" smtClean="0"/>
          </a:p>
          <a:p>
            <a:pPr eaLnBrk="1" hangingPunct="1">
              <a:lnSpc>
                <a:spcPct val="8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b="1" smtClean="0"/>
              <a:t>Matematica</a:t>
            </a:r>
            <a:r>
              <a:rPr lang="en-GB" altLang="it-IT" smtClean="0"/>
              <a:t> </a:t>
            </a:r>
            <a:r>
              <a:rPr lang="en-GB" altLang="it-IT" sz="2500" smtClean="0"/>
              <a:t>(l’esercizio della problematizzazione e della soluzione dei problemi</a:t>
            </a:r>
            <a:r>
              <a:rPr lang="en-GB" altLang="it-IT" smtClean="0"/>
              <a:t>)</a:t>
            </a:r>
            <a:r>
              <a:rPr lang="ar-SA" altLang="it-IT" smtClean="0"/>
              <a:t>‏</a:t>
            </a:r>
            <a:endParaRPr lang="en-GB" altLang="it-IT" smtClean="0"/>
          </a:p>
          <a:p>
            <a:pPr eaLnBrk="1" hangingPunct="1">
              <a:lnSpc>
                <a:spcPct val="80000"/>
              </a:lnSpc>
              <a:spcBef>
                <a:spcPts val="4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altLang="it-IT" b="1" smtClean="0"/>
              <a:t>Religione cattolica/materia alternativa</a:t>
            </a:r>
            <a:r>
              <a:rPr lang="en-GB" altLang="it-IT" smtClean="0"/>
              <a:t> </a:t>
            </a:r>
            <a:r>
              <a:rPr lang="en-GB" altLang="it-IT" sz="2500" smtClean="0"/>
              <a:t>(il dialogo interreligioso; i diritti umani…)</a:t>
            </a:r>
            <a:r>
              <a:rPr lang="ar-SA" altLang="it-IT" sz="2500" smtClean="0"/>
              <a:t>‏</a:t>
            </a:r>
            <a:endParaRPr lang="en-GB" altLang="it-IT" sz="2500" smtClean="0"/>
          </a:p>
          <a:p>
            <a:pPr algn="r" eaLnBrk="1" hangingPunct="1">
              <a:lnSpc>
                <a:spcPct val="80000"/>
              </a:lnSpc>
              <a:spcBef>
                <a:spcPts val="700"/>
              </a:spcBef>
              <a:buFont typeface="Wingdings"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altLang="it-IT" sz="3800" smtClean="0">
              <a:solidFill>
                <a:srgbClr val="996600"/>
              </a:solidFill>
              <a:latin typeface="Wingdings" pitchFamily="2" charset="2"/>
              <a:hlinkClick r:id="" action="ppaction://hlinkfile"/>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Garamond"/>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ndulazione">
  <a:themeElements>
    <a:clrScheme name="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Ondulazion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lnDef>
  </a:objectDefaults>
  <a:extraClrSchemeLst>
    <a:extraClrScheme>
      <a:clrScheme name="Ondulazion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Ondulazion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Ondulazion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Ondulazion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Ondulazion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Ondulazion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Ondulazion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Ondulazion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ndulazione">
  <a:themeElements>
    <a:clrScheme name="1_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1_Ondulazion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lnDef>
  </a:objectDefaults>
  <a:extraClrSchemeLst>
    <a:extraClrScheme>
      <a:clrScheme name="1_Ondulazion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1_Ondulazion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1_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1_Ondulazion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1_Ondulazion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1_Ondulazion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1_Ondulazion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1_Ondulazion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1_Ondulazion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ndulazione">
  <a:themeElements>
    <a:clrScheme name="2_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2_Ondulazion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6699"/>
          </a:buClr>
          <a:buSzPct val="100000"/>
          <a:buFont typeface="Arial" charset="0"/>
          <a:buNone/>
          <a:tabLst/>
          <a:defRPr kumimoji="0" lang="en-GB" altLang="it-IT" sz="1800" b="0" i="0" u="none" strike="noStrike" cap="none" normalizeH="0" baseline="0" smtClean="0">
            <a:ln>
              <a:noFill/>
            </a:ln>
            <a:solidFill>
              <a:schemeClr val="bg1"/>
            </a:solidFill>
            <a:effectLst/>
            <a:latin typeface="Arial" charset="0"/>
            <a:ea typeface="Arial Unicode MS" pitchFamily="34" charset="-128"/>
            <a:cs typeface="Arial Unicode MS" pitchFamily="34" charset="-128"/>
          </a:defRPr>
        </a:defPPr>
      </a:lstStyle>
    </a:lnDef>
  </a:objectDefaults>
  <a:extraClrSchemeLst>
    <a:extraClrScheme>
      <a:clrScheme name="2_Ondulazion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2_Ondulazion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2_Ondulazion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2_Ondulazion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2_Ondulazion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2_Ondulazion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2_Ondulazion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2_Ondulazion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2_Ondulazion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1649</Words>
  <Application>Microsoft Office PowerPoint</Application>
  <PresentationFormat>Presentazione su schermo (4:3)</PresentationFormat>
  <Paragraphs>99</Paragraphs>
  <Slides>12</Slides>
  <Notes>11</Notes>
  <HiddenSlides>0</HiddenSlides>
  <MMClips>0</MMClips>
  <ScaleCrop>false</ScaleCrop>
  <HeadingPairs>
    <vt:vector size="6" baseType="variant">
      <vt:variant>
        <vt:lpstr>Caratteri utilizzati</vt:lpstr>
      </vt:variant>
      <vt:variant>
        <vt:i4>5</vt:i4>
      </vt:variant>
      <vt:variant>
        <vt:lpstr>Tema</vt:lpstr>
      </vt:variant>
      <vt:variant>
        <vt:i4>4</vt:i4>
      </vt:variant>
      <vt:variant>
        <vt:lpstr>Titoli diapositive</vt:lpstr>
      </vt:variant>
      <vt:variant>
        <vt:i4>12</vt:i4>
      </vt:variant>
    </vt:vector>
  </HeadingPairs>
  <TitlesOfParts>
    <vt:vector size="21" baseType="lpstr">
      <vt:lpstr>Arial</vt:lpstr>
      <vt:lpstr>Arial Unicode MS</vt:lpstr>
      <vt:lpstr>Garamond</vt:lpstr>
      <vt:lpstr>Wingdings</vt:lpstr>
      <vt:lpstr>Times New Roman</vt:lpstr>
      <vt:lpstr>Struttura predefinita</vt:lpstr>
      <vt:lpstr>Ondulazione</vt:lpstr>
      <vt:lpstr>1_Ondulazione</vt:lpstr>
      <vt:lpstr>2_Ondulazione</vt:lpstr>
      <vt:lpstr>COSTRUIRE  IL POF  DELLA CITTADINANZA </vt:lpstr>
      <vt:lpstr>“Gli argomenti freddi possono determinare le opinioni, ma non le azioni; essi ci fanno credere ma non agire; si dimostra quello che bisogna pensare, ma non quello che bisogna fare” (Rousseau, Emilio)‏</vt:lpstr>
      <vt:lpstr>“Posso solo dire loro [ai ragazzi] che essi dovranno tenere in tale onore le leggi degli uomini da osservarle quando sono giuste…Quando invece vediamo che non sono giuste…essi dovranno battersi perché siano cambiate” (Don Milani,1965)‏</vt:lpstr>
      <vt:lpstr>“Nutrire di esperienza il pensare significa offrire alla riflessione questioni chiare e a essa dedicare il tempo della disamina critica senza perdersi in speculazioni meramente astratte” (L. Mortari, 2008)  </vt:lpstr>
      <vt:lpstr>IL DEBATING</vt:lpstr>
      <vt:lpstr>“Niente è irreversibile e le condizioni democratiche devono rigenerarsi in permanenza, altrimenti degenerano: La democrazia ha bisogno di ricrearsi in permanenza” ( E. Morin, Cultura e barbarie europee)‏</vt:lpstr>
      <vt:lpstr>“Le virtù le acquistiamo esercitando prima le opere…diventiamo giusti facendo cose giuste, temperanti facendo cose temperate, forti compiendo opere forti” (Aristotele, Etica Nicomachea, II,1) </vt:lpstr>
      <vt:lpstr>“Il contagio che emana dagli insegnanti…tende a diffondersi” (E. Canetti, La lingua salvata”) I ragazzi “non cercano persone senza difetti, hanno bisogno di persone ricche di passione, capaci di relazione, degli adulti ‘colorati’ che scommettono su di loro” (Don L.Ciotti, 2006.)‏</vt:lpstr>
      <vt:lpstr>“In primo luogo, la scuola stessa deve essere una vita di comunità in tutto quello che implica questo concetto: le percezioni e gli interessi sociali possono essere sviluppati solo in un ambiente realmente sociale, dove vi sia uno scambio nella costruzione di un’esperienza comune” (J Dewey, Democrazia e educazione) </vt:lpstr>
      <vt:lpstr>“Quando ti metterai in viaggio per Itaca devi augurarti che la strada sia lunga, fertile in avventure e in esperienze” (C. Kavafis, Itaca) .. Chi siamo noi, chi è ciascuno di noi se non una combinatoria d’esperienze, d’informazioni, di letture, d’immaginazioni ? Ogni vita è un’enciclopedia, una biblioteca, un inventario d’oggetti, un campionario di stili, dove tutto può essere continuamente rimescolato e riordinato in tutti i modi possibili”. (I. Calvino, Lezioni americane)‏</vt:lpstr>
      <vt:lpstr> Interrogare le discipline  per esaltarne la valenza civico-sociale</vt:lpstr>
      <vt:lpstr>Diapositiva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Cittadinanza e Costituzione</dc:title>
  <dc:creator>M.I.U.R.</dc:creator>
  <cp:lastModifiedBy>comp</cp:lastModifiedBy>
  <cp:revision>15</cp:revision>
  <dcterms:modified xsi:type="dcterms:W3CDTF">2015-04-21T11:06:43Z</dcterms:modified>
</cp:coreProperties>
</file>